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6" r:id="rId3"/>
    <p:sldId id="297" r:id="rId4"/>
    <p:sldId id="262" r:id="rId5"/>
    <p:sldId id="263" r:id="rId6"/>
    <p:sldId id="290" r:id="rId7"/>
    <p:sldId id="264" r:id="rId8"/>
    <p:sldId id="267" r:id="rId9"/>
    <p:sldId id="268" r:id="rId10"/>
    <p:sldId id="265" r:id="rId11"/>
    <p:sldId id="266" r:id="rId12"/>
    <p:sldId id="269" r:id="rId13"/>
    <p:sldId id="271" r:id="rId14"/>
    <p:sldId id="272" r:id="rId15"/>
    <p:sldId id="298" r:id="rId16"/>
    <p:sldId id="291" r:id="rId17"/>
    <p:sldId id="273" r:id="rId18"/>
    <p:sldId id="274" r:id="rId19"/>
    <p:sldId id="275" r:id="rId20"/>
    <p:sldId id="276" r:id="rId21"/>
    <p:sldId id="277" r:id="rId22"/>
    <p:sldId id="278" r:id="rId23"/>
    <p:sldId id="299" r:id="rId24"/>
    <p:sldId id="279" r:id="rId25"/>
    <p:sldId id="285" r:id="rId26"/>
    <p:sldId id="300" r:id="rId27"/>
    <p:sldId id="286" r:id="rId28"/>
    <p:sldId id="294" r:id="rId29"/>
    <p:sldId id="287" r:id="rId30"/>
    <p:sldId id="288" r:id="rId31"/>
    <p:sldId id="289" r:id="rId32"/>
    <p:sldId id="295" r:id="rId3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586" autoAdjust="0"/>
  </p:normalViewPr>
  <p:slideViewPr>
    <p:cSldViewPr snapToGrid="0">
      <p:cViewPr varScale="1">
        <p:scale>
          <a:sx n="66" d="100"/>
          <a:sy n="66" d="100"/>
        </p:scale>
        <p:origin x="1356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462F3-C015-47F5-AD41-1B0FC5B208B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626675-A185-450A-B7A2-C4EF74159178}">
      <dgm:prSet phldrT="[Văn bản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huynh</a:t>
          </a:r>
          <a:endParaRPr lang="en-US" sz="2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C98C77-1AE5-4426-A067-A072AB1F75B2}" type="parTrans" cxnId="{EFAB7AE0-9A70-4AD6-B6D8-63B72B3342AC}">
      <dgm:prSet/>
      <dgm:spPr/>
      <dgm:t>
        <a:bodyPr/>
        <a:lstStyle/>
        <a:p>
          <a:endParaRPr lang="en-US"/>
        </a:p>
      </dgm:t>
    </dgm:pt>
    <dgm:pt modelId="{A85B2EF1-31D1-4B8E-9335-3101AC7ED555}" type="sibTrans" cxnId="{EFAB7AE0-9A70-4AD6-B6D8-63B72B3342AC}">
      <dgm:prSet/>
      <dgm:spPr/>
      <dgm:t>
        <a:bodyPr/>
        <a:lstStyle/>
        <a:p>
          <a:endParaRPr lang="en-US"/>
        </a:p>
      </dgm:t>
    </dgm:pt>
    <dgm:pt modelId="{104B9614-292F-46A0-9F1D-3E7B7ED26737}">
      <dgm:prSet phldrT="[Văn bản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thù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trẻ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nhỏ</a:t>
          </a:r>
          <a:endParaRPr lang="en-US" sz="2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4553E4-38DF-4929-A2B6-FAEC6ED7E590}" type="parTrans" cxnId="{6F5E0008-ADCF-455B-A329-D866DF401480}">
      <dgm:prSet/>
      <dgm:spPr/>
      <dgm:t>
        <a:bodyPr/>
        <a:lstStyle/>
        <a:p>
          <a:endParaRPr lang="en-US"/>
        </a:p>
      </dgm:t>
    </dgm:pt>
    <dgm:pt modelId="{67367C0C-AB6A-4FD3-8E27-9EC183D28F63}" type="sibTrans" cxnId="{6F5E0008-ADCF-455B-A329-D866DF401480}">
      <dgm:prSet/>
      <dgm:spPr/>
      <dgm:t>
        <a:bodyPr/>
        <a:lstStyle/>
        <a:p>
          <a:endParaRPr lang="en-US"/>
        </a:p>
      </dgm:t>
    </dgm:pt>
    <dgm:pt modelId="{7CA9A26F-7017-4050-B3A9-F360950C633D}">
      <dgm:prSet phldrT="[Văn bản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endParaRPr lang="en-US" sz="2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77E2BD-9EF8-42A9-AAFF-E2EDB45F0D42}" type="parTrans" cxnId="{45CE3A9C-1354-42AC-8A2F-751928F116B8}">
      <dgm:prSet/>
      <dgm:spPr/>
      <dgm:t>
        <a:bodyPr/>
        <a:lstStyle/>
        <a:p>
          <a:endParaRPr lang="en-US"/>
        </a:p>
      </dgm:t>
    </dgm:pt>
    <dgm:pt modelId="{439D9E31-19AF-4BFC-8A9D-4AC0094DD0F3}" type="sibTrans" cxnId="{45CE3A9C-1354-42AC-8A2F-751928F116B8}">
      <dgm:prSet/>
      <dgm:spPr/>
      <dgm:t>
        <a:bodyPr/>
        <a:lstStyle/>
        <a:p>
          <a:endParaRPr lang="en-US"/>
        </a:p>
      </dgm:t>
    </dgm:pt>
    <dgm:pt modelId="{2DD86E99-6CEE-4AE6-8C42-B2AB7A2A5803}">
      <dgm:prSet phldrT="[Văn bản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vi-VN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 </a:t>
          </a:r>
          <a:r>
            <a:rPr lang="vi-VN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sở</a:t>
          </a:r>
          <a:r>
            <a:rPr lang="vi-VN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vi-VN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endParaRPr lang="en-US" sz="2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416F0F-C7C0-4AD5-A43E-A3F3B6B584ED}" type="parTrans" cxnId="{E25FA55F-CB12-4B96-B4B1-DEDCE4CCF529}">
      <dgm:prSet/>
      <dgm:spPr/>
      <dgm:t>
        <a:bodyPr/>
        <a:lstStyle/>
        <a:p>
          <a:endParaRPr lang="en-US"/>
        </a:p>
      </dgm:t>
    </dgm:pt>
    <dgm:pt modelId="{5771725B-C99A-4C77-BC21-19A2DD3E9B8B}" type="sibTrans" cxnId="{E25FA55F-CB12-4B96-B4B1-DEDCE4CCF529}">
      <dgm:prSet/>
      <dgm:spPr/>
      <dgm:t>
        <a:bodyPr/>
        <a:lstStyle/>
        <a:p>
          <a:endParaRPr lang="en-US"/>
        </a:p>
      </dgm:t>
    </dgm:pt>
    <dgm:pt modelId="{4213BFFE-B4D1-4DAA-93A6-2CA54972FD51}">
      <dgm:prSet phldrT="[Văn bản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Bầu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endParaRPr lang="en-US" sz="2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F02641-08C9-4E59-929A-83A400AA248E}" type="parTrans" cxnId="{3722E3E1-375A-4905-9F0B-D2651497AE10}">
      <dgm:prSet/>
      <dgm:spPr/>
      <dgm:t>
        <a:bodyPr/>
        <a:lstStyle/>
        <a:p>
          <a:endParaRPr lang="en-US"/>
        </a:p>
      </dgm:t>
    </dgm:pt>
    <dgm:pt modelId="{D89A8FFC-5A35-4F10-9665-5DA3D39D0AA0}" type="sibTrans" cxnId="{3722E3E1-375A-4905-9F0B-D2651497AE10}">
      <dgm:prSet/>
      <dgm:spPr/>
      <dgm:t>
        <a:bodyPr/>
        <a:lstStyle/>
        <a:p>
          <a:endParaRPr lang="en-US"/>
        </a:p>
      </dgm:t>
    </dgm:pt>
    <dgm:pt modelId="{54F75360-84CE-4940-967A-B5A8860D6F68}">
      <dgm:prSet phldrT="[Văn bản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thiếu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đa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đội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ngũ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endParaRPr lang="en-US" sz="2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15C6C9-C762-4525-9722-8F54E7500D7E}" type="parTrans" cxnId="{3915B3AF-69A3-4CCC-B12F-CEAD9375C40E}">
      <dgm:prSet/>
      <dgm:spPr/>
      <dgm:t>
        <a:bodyPr/>
        <a:lstStyle/>
        <a:p>
          <a:endParaRPr lang="en-US"/>
        </a:p>
      </dgm:t>
    </dgm:pt>
    <dgm:pt modelId="{C115BB52-22FC-4EBC-93C3-8B39DEB13F80}" type="sibTrans" cxnId="{3915B3AF-69A3-4CCC-B12F-CEAD9375C40E}">
      <dgm:prSet/>
      <dgm:spPr/>
      <dgm:t>
        <a:bodyPr/>
        <a:lstStyle/>
        <a:p>
          <a:endParaRPr lang="en-US"/>
        </a:p>
      </dgm:t>
    </dgm:pt>
    <dgm:pt modelId="{346864BA-4843-4A3F-BE0D-61F12E6E6C96}">
      <dgm:prSet phldrT="[Văn bản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vi-VN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Vai </a:t>
          </a:r>
          <a:r>
            <a:rPr lang="vi-VN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vi-VN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vi-VN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vi-VN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quản</a:t>
          </a:r>
          <a:r>
            <a:rPr lang="vi-VN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endParaRPr lang="en-US" sz="2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705BA3-3DD6-4A8D-A272-6B382C38FDDF}" type="parTrans" cxnId="{C533F8D4-293F-4ED8-A6C7-FD666D4D5534}">
      <dgm:prSet/>
      <dgm:spPr/>
      <dgm:t>
        <a:bodyPr/>
        <a:lstStyle/>
        <a:p>
          <a:endParaRPr lang="en-US"/>
        </a:p>
      </dgm:t>
    </dgm:pt>
    <dgm:pt modelId="{6EAD20F8-226A-4278-97D2-822DE1C1DE3A}" type="sibTrans" cxnId="{C533F8D4-293F-4ED8-A6C7-FD666D4D5534}">
      <dgm:prSet/>
      <dgm:spPr/>
      <dgm:t>
        <a:bodyPr/>
        <a:lstStyle/>
        <a:p>
          <a:endParaRPr lang="en-US"/>
        </a:p>
      </dgm:t>
    </dgm:pt>
    <dgm:pt modelId="{E5AC528F-1B1F-4164-98EA-9E3C4D586024}" type="pres">
      <dgm:prSet presAssocID="{9B3462F3-C015-47F5-AD41-1B0FC5B208BD}" presName="cycle" presStyleCnt="0">
        <dgm:presLayoutVars>
          <dgm:dir/>
          <dgm:resizeHandles val="exact"/>
        </dgm:presLayoutVars>
      </dgm:prSet>
      <dgm:spPr/>
    </dgm:pt>
    <dgm:pt modelId="{E2A71E0F-3DF5-49EC-ADE2-928F3E915C13}" type="pres">
      <dgm:prSet presAssocID="{25626675-A185-450A-B7A2-C4EF74159178}" presName="node" presStyleLbl="node1" presStyleIdx="0" presStyleCnt="7" custScaleX="149594" custScaleY="156258" custRadScaleRad="98243" custRadScaleInc="4329">
        <dgm:presLayoutVars>
          <dgm:bulletEnabled val="1"/>
        </dgm:presLayoutVars>
      </dgm:prSet>
      <dgm:spPr/>
    </dgm:pt>
    <dgm:pt modelId="{CBA22CA5-2C0D-4BD7-8287-EA34C03E94B5}" type="pres">
      <dgm:prSet presAssocID="{25626675-A185-450A-B7A2-C4EF74159178}" presName="spNode" presStyleCnt="0"/>
      <dgm:spPr/>
    </dgm:pt>
    <dgm:pt modelId="{A9A04DC1-CBDC-48C6-96D6-A7BEF08F166F}" type="pres">
      <dgm:prSet presAssocID="{A85B2EF1-31D1-4B8E-9335-3101AC7ED555}" presName="sibTrans" presStyleLbl="sibTrans1D1" presStyleIdx="0" presStyleCnt="7"/>
      <dgm:spPr/>
    </dgm:pt>
    <dgm:pt modelId="{A9E10ADA-5848-4B73-BF31-6A34857D29D3}" type="pres">
      <dgm:prSet presAssocID="{104B9614-292F-46A0-9F1D-3E7B7ED26737}" presName="node" presStyleLbl="node1" presStyleIdx="1" presStyleCnt="7" custScaleX="148267" custScaleY="161976" custRadScaleRad="96917" custRadScaleInc="28327">
        <dgm:presLayoutVars>
          <dgm:bulletEnabled val="1"/>
        </dgm:presLayoutVars>
      </dgm:prSet>
      <dgm:spPr/>
    </dgm:pt>
    <dgm:pt modelId="{BE4BAFA0-B0E8-40C6-BBBC-4EFF585599C1}" type="pres">
      <dgm:prSet presAssocID="{104B9614-292F-46A0-9F1D-3E7B7ED26737}" presName="spNode" presStyleCnt="0"/>
      <dgm:spPr/>
    </dgm:pt>
    <dgm:pt modelId="{F6EF358B-15E4-4E2C-AA7A-73D2906168A6}" type="pres">
      <dgm:prSet presAssocID="{67367C0C-AB6A-4FD3-8E27-9EC183D28F63}" presName="sibTrans" presStyleLbl="sibTrans1D1" presStyleIdx="1" presStyleCnt="7"/>
      <dgm:spPr/>
    </dgm:pt>
    <dgm:pt modelId="{0E3551E8-A96C-4316-AA18-AE5EA1EA1864}" type="pres">
      <dgm:prSet presAssocID="{7CA9A26F-7017-4050-B3A9-F360950C633D}" presName="node" presStyleLbl="node1" presStyleIdx="2" presStyleCnt="7" custScaleX="160641" custScaleY="170051" custRadScaleRad="98427" custRadScaleInc="-15756">
        <dgm:presLayoutVars>
          <dgm:bulletEnabled val="1"/>
        </dgm:presLayoutVars>
      </dgm:prSet>
      <dgm:spPr/>
    </dgm:pt>
    <dgm:pt modelId="{B69C7DFC-A0FC-41C3-AB08-1BD76CD8AE3C}" type="pres">
      <dgm:prSet presAssocID="{7CA9A26F-7017-4050-B3A9-F360950C633D}" presName="spNode" presStyleCnt="0"/>
      <dgm:spPr/>
    </dgm:pt>
    <dgm:pt modelId="{79B403A2-901A-4EAB-ABFF-99CED4686F25}" type="pres">
      <dgm:prSet presAssocID="{439D9E31-19AF-4BFC-8A9D-4AC0094DD0F3}" presName="sibTrans" presStyleLbl="sibTrans1D1" presStyleIdx="2" presStyleCnt="7"/>
      <dgm:spPr/>
    </dgm:pt>
    <dgm:pt modelId="{0B6FD393-EE12-4535-9AD3-7B69DDED1D98}" type="pres">
      <dgm:prSet presAssocID="{2DD86E99-6CEE-4AE6-8C42-B2AB7A2A5803}" presName="node" presStyleLbl="node1" presStyleIdx="3" presStyleCnt="7" custScaleX="136904" custScaleY="161933" custRadScaleRad="85974" custRadScaleInc="-16702">
        <dgm:presLayoutVars>
          <dgm:bulletEnabled val="1"/>
        </dgm:presLayoutVars>
      </dgm:prSet>
      <dgm:spPr/>
    </dgm:pt>
    <dgm:pt modelId="{DD4CD73D-323D-437D-9044-725C8869E5B2}" type="pres">
      <dgm:prSet presAssocID="{2DD86E99-6CEE-4AE6-8C42-B2AB7A2A5803}" presName="spNode" presStyleCnt="0"/>
      <dgm:spPr/>
    </dgm:pt>
    <dgm:pt modelId="{5D303ED9-3E8C-4287-A910-6E4B67A85F41}" type="pres">
      <dgm:prSet presAssocID="{5771725B-C99A-4C77-BC21-19A2DD3E9B8B}" presName="sibTrans" presStyleLbl="sibTrans1D1" presStyleIdx="3" presStyleCnt="7"/>
      <dgm:spPr/>
    </dgm:pt>
    <dgm:pt modelId="{30848F9E-927A-4F2E-8479-6B7AFAD160B3}" type="pres">
      <dgm:prSet presAssocID="{54F75360-84CE-4940-967A-B5A8860D6F68}" presName="node" presStyleLbl="node1" presStyleIdx="4" presStyleCnt="7" custScaleX="133429" custScaleY="161805" custRadScaleRad="82872" custRadScaleInc="-2124">
        <dgm:presLayoutVars>
          <dgm:bulletEnabled val="1"/>
        </dgm:presLayoutVars>
      </dgm:prSet>
      <dgm:spPr/>
    </dgm:pt>
    <dgm:pt modelId="{AB988B77-9D7F-4F61-8579-6C00FCEF63D3}" type="pres">
      <dgm:prSet presAssocID="{54F75360-84CE-4940-967A-B5A8860D6F68}" presName="spNode" presStyleCnt="0"/>
      <dgm:spPr/>
    </dgm:pt>
    <dgm:pt modelId="{A468DD47-D907-4953-B27F-328A408ED6BE}" type="pres">
      <dgm:prSet presAssocID="{C115BB52-22FC-4EBC-93C3-8B39DEB13F80}" presName="sibTrans" presStyleLbl="sibTrans1D1" presStyleIdx="4" presStyleCnt="7"/>
      <dgm:spPr/>
    </dgm:pt>
    <dgm:pt modelId="{2D9624F4-B96D-45AD-955E-03DB596DD5FC}" type="pres">
      <dgm:prSet presAssocID="{346864BA-4843-4A3F-BE0D-61F12E6E6C96}" presName="node" presStyleLbl="node1" presStyleIdx="5" presStyleCnt="7" custScaleX="151186" custScaleY="170051" custRadScaleRad="99026" custRadScaleInc="16117">
        <dgm:presLayoutVars>
          <dgm:bulletEnabled val="1"/>
        </dgm:presLayoutVars>
      </dgm:prSet>
      <dgm:spPr/>
    </dgm:pt>
    <dgm:pt modelId="{A7AEDD18-ABF3-4468-961A-C29BE6F04015}" type="pres">
      <dgm:prSet presAssocID="{346864BA-4843-4A3F-BE0D-61F12E6E6C96}" presName="spNode" presStyleCnt="0"/>
      <dgm:spPr/>
    </dgm:pt>
    <dgm:pt modelId="{51E9E241-08AA-41AA-95DE-14F29CD9F547}" type="pres">
      <dgm:prSet presAssocID="{6EAD20F8-226A-4278-97D2-822DE1C1DE3A}" presName="sibTrans" presStyleLbl="sibTrans1D1" presStyleIdx="5" presStyleCnt="7"/>
      <dgm:spPr/>
    </dgm:pt>
    <dgm:pt modelId="{482A06F0-636C-4539-AC68-7F909456BB8C}" type="pres">
      <dgm:prSet presAssocID="{4213BFFE-B4D1-4DAA-93A6-2CA54972FD51}" presName="node" presStyleLbl="node1" presStyleIdx="6" presStyleCnt="7" custScaleX="146481" custScaleY="169657" custRadScaleRad="93559" custRadScaleInc="-26738">
        <dgm:presLayoutVars>
          <dgm:bulletEnabled val="1"/>
        </dgm:presLayoutVars>
      </dgm:prSet>
      <dgm:spPr/>
    </dgm:pt>
    <dgm:pt modelId="{BBE31D66-CB29-47B2-B91C-A95BC9EF02DE}" type="pres">
      <dgm:prSet presAssocID="{4213BFFE-B4D1-4DAA-93A6-2CA54972FD51}" presName="spNode" presStyleCnt="0"/>
      <dgm:spPr/>
    </dgm:pt>
    <dgm:pt modelId="{39288BE7-79EE-4146-BF81-9101BFEDAC3B}" type="pres">
      <dgm:prSet presAssocID="{D89A8FFC-5A35-4F10-9665-5DA3D39D0AA0}" presName="sibTrans" presStyleLbl="sibTrans1D1" presStyleIdx="6" presStyleCnt="7"/>
      <dgm:spPr/>
    </dgm:pt>
  </dgm:ptLst>
  <dgm:cxnLst>
    <dgm:cxn modelId="{6F5E0008-ADCF-455B-A329-D866DF401480}" srcId="{9B3462F3-C015-47F5-AD41-1B0FC5B208BD}" destId="{104B9614-292F-46A0-9F1D-3E7B7ED26737}" srcOrd="1" destOrd="0" parTransId="{074553E4-38DF-4929-A2B6-FAEC6ED7E590}" sibTransId="{67367C0C-AB6A-4FD3-8E27-9EC183D28F63}"/>
    <dgm:cxn modelId="{5DEC6E15-04F7-4EA3-A4EF-054FE921D9BC}" type="presOf" srcId="{346864BA-4843-4A3F-BE0D-61F12E6E6C96}" destId="{2D9624F4-B96D-45AD-955E-03DB596DD5FC}" srcOrd="0" destOrd="0" presId="urn:microsoft.com/office/officeart/2005/8/layout/cycle5"/>
    <dgm:cxn modelId="{343B271A-BC36-4AFD-AC48-F0ED90E83140}" type="presOf" srcId="{104B9614-292F-46A0-9F1D-3E7B7ED26737}" destId="{A9E10ADA-5848-4B73-BF31-6A34857D29D3}" srcOrd="0" destOrd="0" presId="urn:microsoft.com/office/officeart/2005/8/layout/cycle5"/>
    <dgm:cxn modelId="{2AFD7225-60C9-4CD7-BECF-20F2B1477186}" type="presOf" srcId="{A85B2EF1-31D1-4B8E-9335-3101AC7ED555}" destId="{A9A04DC1-CBDC-48C6-96D6-A7BEF08F166F}" srcOrd="0" destOrd="0" presId="urn:microsoft.com/office/officeart/2005/8/layout/cycle5"/>
    <dgm:cxn modelId="{1553AA30-9808-4B0B-8592-89E9954C00B7}" type="presOf" srcId="{6EAD20F8-226A-4278-97D2-822DE1C1DE3A}" destId="{51E9E241-08AA-41AA-95DE-14F29CD9F547}" srcOrd="0" destOrd="0" presId="urn:microsoft.com/office/officeart/2005/8/layout/cycle5"/>
    <dgm:cxn modelId="{D99A143A-DEB2-4004-BB6F-64396B94BEE5}" type="presOf" srcId="{67367C0C-AB6A-4FD3-8E27-9EC183D28F63}" destId="{F6EF358B-15E4-4E2C-AA7A-73D2906168A6}" srcOrd="0" destOrd="0" presId="urn:microsoft.com/office/officeart/2005/8/layout/cycle5"/>
    <dgm:cxn modelId="{E25FA55F-CB12-4B96-B4B1-DEDCE4CCF529}" srcId="{9B3462F3-C015-47F5-AD41-1B0FC5B208BD}" destId="{2DD86E99-6CEE-4AE6-8C42-B2AB7A2A5803}" srcOrd="3" destOrd="0" parTransId="{61416F0F-C7C0-4AD5-A43E-A3F3B6B584ED}" sibTransId="{5771725B-C99A-4C77-BC21-19A2DD3E9B8B}"/>
    <dgm:cxn modelId="{875D8A94-747B-4B19-8717-3E3693C2E068}" type="presOf" srcId="{2DD86E99-6CEE-4AE6-8C42-B2AB7A2A5803}" destId="{0B6FD393-EE12-4535-9AD3-7B69DDED1D98}" srcOrd="0" destOrd="0" presId="urn:microsoft.com/office/officeart/2005/8/layout/cycle5"/>
    <dgm:cxn modelId="{8EF85B95-45B0-4974-BE23-B8BA718A89E7}" type="presOf" srcId="{C115BB52-22FC-4EBC-93C3-8B39DEB13F80}" destId="{A468DD47-D907-4953-B27F-328A408ED6BE}" srcOrd="0" destOrd="0" presId="urn:microsoft.com/office/officeart/2005/8/layout/cycle5"/>
    <dgm:cxn modelId="{45CE3A9C-1354-42AC-8A2F-751928F116B8}" srcId="{9B3462F3-C015-47F5-AD41-1B0FC5B208BD}" destId="{7CA9A26F-7017-4050-B3A9-F360950C633D}" srcOrd="2" destOrd="0" parTransId="{1877E2BD-9EF8-42A9-AAFF-E2EDB45F0D42}" sibTransId="{439D9E31-19AF-4BFC-8A9D-4AC0094DD0F3}"/>
    <dgm:cxn modelId="{9D5DEC9C-0241-471F-A8E4-FF7D4E0EFA19}" type="presOf" srcId="{9B3462F3-C015-47F5-AD41-1B0FC5B208BD}" destId="{E5AC528F-1B1F-4164-98EA-9E3C4D586024}" srcOrd="0" destOrd="0" presId="urn:microsoft.com/office/officeart/2005/8/layout/cycle5"/>
    <dgm:cxn modelId="{E43F49A9-8B0B-49B8-A7E6-B7006B8777DD}" type="presOf" srcId="{4213BFFE-B4D1-4DAA-93A6-2CA54972FD51}" destId="{482A06F0-636C-4539-AC68-7F909456BB8C}" srcOrd="0" destOrd="0" presId="urn:microsoft.com/office/officeart/2005/8/layout/cycle5"/>
    <dgm:cxn modelId="{3915B3AF-69A3-4CCC-B12F-CEAD9375C40E}" srcId="{9B3462F3-C015-47F5-AD41-1B0FC5B208BD}" destId="{54F75360-84CE-4940-967A-B5A8860D6F68}" srcOrd="4" destOrd="0" parTransId="{AA15C6C9-C762-4525-9722-8F54E7500D7E}" sibTransId="{C115BB52-22FC-4EBC-93C3-8B39DEB13F80}"/>
    <dgm:cxn modelId="{31B1FFC8-0AA8-4DE5-AA64-A0883CEB0526}" type="presOf" srcId="{25626675-A185-450A-B7A2-C4EF74159178}" destId="{E2A71E0F-3DF5-49EC-ADE2-928F3E915C13}" srcOrd="0" destOrd="0" presId="urn:microsoft.com/office/officeart/2005/8/layout/cycle5"/>
    <dgm:cxn modelId="{5AA357D4-DD40-49D8-B099-BDCADA0365CB}" type="presOf" srcId="{D89A8FFC-5A35-4F10-9665-5DA3D39D0AA0}" destId="{39288BE7-79EE-4146-BF81-9101BFEDAC3B}" srcOrd="0" destOrd="0" presId="urn:microsoft.com/office/officeart/2005/8/layout/cycle5"/>
    <dgm:cxn modelId="{C533F8D4-293F-4ED8-A6C7-FD666D4D5534}" srcId="{9B3462F3-C015-47F5-AD41-1B0FC5B208BD}" destId="{346864BA-4843-4A3F-BE0D-61F12E6E6C96}" srcOrd="5" destOrd="0" parTransId="{8E705BA3-3DD6-4A8D-A272-6B382C38FDDF}" sibTransId="{6EAD20F8-226A-4278-97D2-822DE1C1DE3A}"/>
    <dgm:cxn modelId="{E81B8CD9-07B2-4617-B0F8-82CFDB787B07}" type="presOf" srcId="{7CA9A26F-7017-4050-B3A9-F360950C633D}" destId="{0E3551E8-A96C-4316-AA18-AE5EA1EA1864}" srcOrd="0" destOrd="0" presId="urn:microsoft.com/office/officeart/2005/8/layout/cycle5"/>
    <dgm:cxn modelId="{E10CB1DD-E6AD-4C79-A3DB-06D799C223AF}" type="presOf" srcId="{5771725B-C99A-4C77-BC21-19A2DD3E9B8B}" destId="{5D303ED9-3E8C-4287-A910-6E4B67A85F41}" srcOrd="0" destOrd="0" presId="urn:microsoft.com/office/officeart/2005/8/layout/cycle5"/>
    <dgm:cxn modelId="{4223CBDF-EA8E-4BC8-A2EB-2DD1934DA31C}" type="presOf" srcId="{439D9E31-19AF-4BFC-8A9D-4AC0094DD0F3}" destId="{79B403A2-901A-4EAB-ABFF-99CED4686F25}" srcOrd="0" destOrd="0" presId="urn:microsoft.com/office/officeart/2005/8/layout/cycle5"/>
    <dgm:cxn modelId="{EFAB7AE0-9A70-4AD6-B6D8-63B72B3342AC}" srcId="{9B3462F3-C015-47F5-AD41-1B0FC5B208BD}" destId="{25626675-A185-450A-B7A2-C4EF74159178}" srcOrd="0" destOrd="0" parTransId="{FCC98C77-1AE5-4426-A067-A072AB1F75B2}" sibTransId="{A85B2EF1-31D1-4B8E-9335-3101AC7ED555}"/>
    <dgm:cxn modelId="{3722E3E1-375A-4905-9F0B-D2651497AE10}" srcId="{9B3462F3-C015-47F5-AD41-1B0FC5B208BD}" destId="{4213BFFE-B4D1-4DAA-93A6-2CA54972FD51}" srcOrd="6" destOrd="0" parTransId="{BAF02641-08C9-4E59-929A-83A400AA248E}" sibTransId="{D89A8FFC-5A35-4F10-9665-5DA3D39D0AA0}"/>
    <dgm:cxn modelId="{2E569DE4-1574-4B4B-80E6-4A97B15A6AB8}" type="presOf" srcId="{54F75360-84CE-4940-967A-B5A8860D6F68}" destId="{30848F9E-927A-4F2E-8479-6B7AFAD160B3}" srcOrd="0" destOrd="0" presId="urn:microsoft.com/office/officeart/2005/8/layout/cycle5"/>
    <dgm:cxn modelId="{602D39E5-E339-443C-99F8-5DD27E639ACA}" type="presParOf" srcId="{E5AC528F-1B1F-4164-98EA-9E3C4D586024}" destId="{E2A71E0F-3DF5-49EC-ADE2-928F3E915C13}" srcOrd="0" destOrd="0" presId="urn:microsoft.com/office/officeart/2005/8/layout/cycle5"/>
    <dgm:cxn modelId="{9C8A2D37-1102-4A9F-90A4-95CCAEC2EDF2}" type="presParOf" srcId="{E5AC528F-1B1F-4164-98EA-9E3C4D586024}" destId="{CBA22CA5-2C0D-4BD7-8287-EA34C03E94B5}" srcOrd="1" destOrd="0" presId="urn:microsoft.com/office/officeart/2005/8/layout/cycle5"/>
    <dgm:cxn modelId="{2D1805BA-B7CD-45DE-A3B3-0F01D5453300}" type="presParOf" srcId="{E5AC528F-1B1F-4164-98EA-9E3C4D586024}" destId="{A9A04DC1-CBDC-48C6-96D6-A7BEF08F166F}" srcOrd="2" destOrd="0" presId="urn:microsoft.com/office/officeart/2005/8/layout/cycle5"/>
    <dgm:cxn modelId="{9413801B-D289-47D6-9398-C942070B5A7D}" type="presParOf" srcId="{E5AC528F-1B1F-4164-98EA-9E3C4D586024}" destId="{A9E10ADA-5848-4B73-BF31-6A34857D29D3}" srcOrd="3" destOrd="0" presId="urn:microsoft.com/office/officeart/2005/8/layout/cycle5"/>
    <dgm:cxn modelId="{AE9E7174-087B-4406-A1B3-37E5280EEC1B}" type="presParOf" srcId="{E5AC528F-1B1F-4164-98EA-9E3C4D586024}" destId="{BE4BAFA0-B0E8-40C6-BBBC-4EFF585599C1}" srcOrd="4" destOrd="0" presId="urn:microsoft.com/office/officeart/2005/8/layout/cycle5"/>
    <dgm:cxn modelId="{43465D35-B10B-44C8-9E4E-093CF19B54CA}" type="presParOf" srcId="{E5AC528F-1B1F-4164-98EA-9E3C4D586024}" destId="{F6EF358B-15E4-4E2C-AA7A-73D2906168A6}" srcOrd="5" destOrd="0" presId="urn:microsoft.com/office/officeart/2005/8/layout/cycle5"/>
    <dgm:cxn modelId="{396F2AED-1560-4657-9A3B-150A27218D78}" type="presParOf" srcId="{E5AC528F-1B1F-4164-98EA-9E3C4D586024}" destId="{0E3551E8-A96C-4316-AA18-AE5EA1EA1864}" srcOrd="6" destOrd="0" presId="urn:microsoft.com/office/officeart/2005/8/layout/cycle5"/>
    <dgm:cxn modelId="{C85187B7-08A2-4AD0-A043-2B90C888BB49}" type="presParOf" srcId="{E5AC528F-1B1F-4164-98EA-9E3C4D586024}" destId="{B69C7DFC-A0FC-41C3-AB08-1BD76CD8AE3C}" srcOrd="7" destOrd="0" presId="urn:microsoft.com/office/officeart/2005/8/layout/cycle5"/>
    <dgm:cxn modelId="{5F3A52E1-3929-4099-AD75-41A5F115C718}" type="presParOf" srcId="{E5AC528F-1B1F-4164-98EA-9E3C4D586024}" destId="{79B403A2-901A-4EAB-ABFF-99CED4686F25}" srcOrd="8" destOrd="0" presId="urn:microsoft.com/office/officeart/2005/8/layout/cycle5"/>
    <dgm:cxn modelId="{CC872694-BA90-42F7-9BD7-7769D74B3F0B}" type="presParOf" srcId="{E5AC528F-1B1F-4164-98EA-9E3C4D586024}" destId="{0B6FD393-EE12-4535-9AD3-7B69DDED1D98}" srcOrd="9" destOrd="0" presId="urn:microsoft.com/office/officeart/2005/8/layout/cycle5"/>
    <dgm:cxn modelId="{4C41E56B-16D1-49DF-9234-9BE73D2970D6}" type="presParOf" srcId="{E5AC528F-1B1F-4164-98EA-9E3C4D586024}" destId="{DD4CD73D-323D-437D-9044-725C8869E5B2}" srcOrd="10" destOrd="0" presId="urn:microsoft.com/office/officeart/2005/8/layout/cycle5"/>
    <dgm:cxn modelId="{C9C448EE-A05D-48B4-9099-E1D4EFA893BD}" type="presParOf" srcId="{E5AC528F-1B1F-4164-98EA-9E3C4D586024}" destId="{5D303ED9-3E8C-4287-A910-6E4B67A85F41}" srcOrd="11" destOrd="0" presId="urn:microsoft.com/office/officeart/2005/8/layout/cycle5"/>
    <dgm:cxn modelId="{BD44BAE9-592B-49E5-8B9A-0C758EA8EE42}" type="presParOf" srcId="{E5AC528F-1B1F-4164-98EA-9E3C4D586024}" destId="{30848F9E-927A-4F2E-8479-6B7AFAD160B3}" srcOrd="12" destOrd="0" presId="urn:microsoft.com/office/officeart/2005/8/layout/cycle5"/>
    <dgm:cxn modelId="{F2C245A5-DD65-4692-8D8F-E964559B51BA}" type="presParOf" srcId="{E5AC528F-1B1F-4164-98EA-9E3C4D586024}" destId="{AB988B77-9D7F-4F61-8579-6C00FCEF63D3}" srcOrd="13" destOrd="0" presId="urn:microsoft.com/office/officeart/2005/8/layout/cycle5"/>
    <dgm:cxn modelId="{FC0D2E27-B025-4B21-A897-5C679ED987C3}" type="presParOf" srcId="{E5AC528F-1B1F-4164-98EA-9E3C4D586024}" destId="{A468DD47-D907-4953-B27F-328A408ED6BE}" srcOrd="14" destOrd="0" presId="urn:microsoft.com/office/officeart/2005/8/layout/cycle5"/>
    <dgm:cxn modelId="{9F80B83F-F698-4D63-BCA9-1334268E8864}" type="presParOf" srcId="{E5AC528F-1B1F-4164-98EA-9E3C4D586024}" destId="{2D9624F4-B96D-45AD-955E-03DB596DD5FC}" srcOrd="15" destOrd="0" presId="urn:microsoft.com/office/officeart/2005/8/layout/cycle5"/>
    <dgm:cxn modelId="{4BD64FD7-39FA-4C79-9193-E4BEE72C2C63}" type="presParOf" srcId="{E5AC528F-1B1F-4164-98EA-9E3C4D586024}" destId="{A7AEDD18-ABF3-4468-961A-C29BE6F04015}" srcOrd="16" destOrd="0" presId="urn:microsoft.com/office/officeart/2005/8/layout/cycle5"/>
    <dgm:cxn modelId="{0F0BD976-C050-4106-8BC1-66B39075F188}" type="presParOf" srcId="{E5AC528F-1B1F-4164-98EA-9E3C4D586024}" destId="{51E9E241-08AA-41AA-95DE-14F29CD9F547}" srcOrd="17" destOrd="0" presId="urn:microsoft.com/office/officeart/2005/8/layout/cycle5"/>
    <dgm:cxn modelId="{AC17DF56-B67B-4827-9884-20934FD3DFA6}" type="presParOf" srcId="{E5AC528F-1B1F-4164-98EA-9E3C4D586024}" destId="{482A06F0-636C-4539-AC68-7F909456BB8C}" srcOrd="18" destOrd="0" presId="urn:microsoft.com/office/officeart/2005/8/layout/cycle5"/>
    <dgm:cxn modelId="{FD53955A-1877-409C-9E3D-28A6361C660B}" type="presParOf" srcId="{E5AC528F-1B1F-4164-98EA-9E3C4D586024}" destId="{BBE31D66-CB29-47B2-B91C-A95BC9EF02DE}" srcOrd="19" destOrd="0" presId="urn:microsoft.com/office/officeart/2005/8/layout/cycle5"/>
    <dgm:cxn modelId="{55B70FA3-F6A9-4702-B377-876AB355FC31}" type="presParOf" srcId="{E5AC528F-1B1F-4164-98EA-9E3C4D586024}" destId="{39288BE7-79EE-4146-BF81-9101BFEDAC3B}" srcOrd="20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C01D4F-4D2B-4777-AA78-60048DDDB8D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2E91719-CE6A-45D7-8006-080B4736D1D8}">
      <dgm:prSet phldrT="[Văn bản]" custT="1"/>
      <dgm:spPr/>
      <dgm:t>
        <a:bodyPr/>
        <a:lstStyle/>
        <a:p>
          <a:pPr algn="ctr"/>
          <a:r>
            <a:rPr lang="vi-VN" sz="2600" b="1">
              <a:latin typeface="Times New Roman" panose="02020603050405020304" pitchFamily="18" charset="0"/>
              <a:cs typeface="Times New Roman" panose="02020603050405020304" pitchFamily="18" charset="0"/>
            </a:rPr>
            <a:t>Sự </a:t>
          </a:r>
          <a:r>
            <a:rPr lang="en-US" sz="2600" b="1">
              <a:latin typeface="Times New Roman" panose="02020603050405020304" pitchFamily="18" charset="0"/>
              <a:cs typeface="Times New Roman" panose="02020603050405020304" pitchFamily="18" charset="0"/>
            </a:rPr>
            <a:t>tức giận</a:t>
          </a:r>
          <a:endParaRPr lang="en-US" sz="2600" b="1" dirty="0"/>
        </a:p>
      </dgm:t>
    </dgm:pt>
    <dgm:pt modelId="{96574960-37A6-4C45-AC49-B88407F33C58}" type="parTrans" cxnId="{B049C418-D204-4311-B095-5AABF9983B4E}">
      <dgm:prSet/>
      <dgm:spPr/>
      <dgm:t>
        <a:bodyPr/>
        <a:lstStyle/>
        <a:p>
          <a:endParaRPr lang="en-US"/>
        </a:p>
      </dgm:t>
    </dgm:pt>
    <dgm:pt modelId="{1E2D9E84-5B1A-4EB9-B414-1B1F4B9A7858}" type="sibTrans" cxnId="{B049C418-D204-4311-B095-5AABF9983B4E}">
      <dgm:prSet/>
      <dgm:spPr/>
      <dgm:t>
        <a:bodyPr/>
        <a:lstStyle/>
        <a:p>
          <a:endParaRPr lang="en-US"/>
        </a:p>
      </dgm:t>
    </dgm:pt>
    <dgm:pt modelId="{FD7124EB-D837-4738-B640-8324C77F109A}">
      <dgm:prSet phldrT="[Văn bản]" custT="1"/>
      <dgm:spPr/>
      <dgm:t>
        <a:bodyPr/>
        <a:lstStyle/>
        <a:p>
          <a:pPr algn="ctr"/>
          <a:r>
            <a:rPr lang="en-US" sz="2600" b="1">
              <a:latin typeface="Times New Roman" panose="02020603050405020304" pitchFamily="18" charset="0"/>
              <a:cs typeface="Times New Roman" panose="02020603050405020304" pitchFamily="18" charset="0"/>
            </a:rPr>
            <a:t>Sự bất mãn</a:t>
          </a:r>
          <a:endParaRPr lang="en-US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6B4DDB-9871-4981-9BD0-0FCE0B6550FD}" type="parTrans" cxnId="{A2A36E4B-EEA8-4851-829E-05BF50BB3A2B}">
      <dgm:prSet/>
      <dgm:spPr/>
      <dgm:t>
        <a:bodyPr/>
        <a:lstStyle/>
        <a:p>
          <a:endParaRPr lang="en-US"/>
        </a:p>
      </dgm:t>
    </dgm:pt>
    <dgm:pt modelId="{91FBCC64-635E-446E-AD9E-C2B863D0E7C0}" type="sibTrans" cxnId="{A2A36E4B-EEA8-4851-829E-05BF50BB3A2B}">
      <dgm:prSet/>
      <dgm:spPr/>
      <dgm:t>
        <a:bodyPr/>
        <a:lstStyle/>
        <a:p>
          <a:endParaRPr lang="en-US"/>
        </a:p>
      </dgm:t>
    </dgm:pt>
    <dgm:pt modelId="{16C1ECA7-A161-4073-B0FC-3E6C5712F529}">
      <dgm:prSet phldrT="[Văn bản]" custT="1"/>
      <dgm:spPr/>
      <dgm:t>
        <a:bodyPr/>
        <a:lstStyle/>
        <a:p>
          <a:pPr algn="ctr"/>
          <a:r>
            <a:rPr lang="en-US" sz="2600" b="1">
              <a:latin typeface="Times New Roman" panose="02020603050405020304" pitchFamily="18" charset="0"/>
              <a:cs typeface="Times New Roman" panose="02020603050405020304" pitchFamily="18" charset="0"/>
            </a:rPr>
            <a:t>Sự căng thẳng</a:t>
          </a:r>
          <a:endParaRPr lang="en-US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7C6F4A-9027-4BAC-9120-748A5169A4D5}" type="parTrans" cxnId="{32D8BCEC-BB40-4575-994C-3651350CB035}">
      <dgm:prSet/>
      <dgm:spPr/>
      <dgm:t>
        <a:bodyPr/>
        <a:lstStyle/>
        <a:p>
          <a:endParaRPr lang="en-US"/>
        </a:p>
      </dgm:t>
    </dgm:pt>
    <dgm:pt modelId="{6E6C95F3-BFD9-4E37-87BF-27D5D95739EF}" type="sibTrans" cxnId="{32D8BCEC-BB40-4575-994C-3651350CB035}">
      <dgm:prSet/>
      <dgm:spPr/>
      <dgm:t>
        <a:bodyPr/>
        <a:lstStyle/>
        <a:p>
          <a:endParaRPr lang="en-US"/>
        </a:p>
      </dgm:t>
    </dgm:pt>
    <dgm:pt modelId="{FE5F6CC1-2A27-43D3-B95B-0D41678C9F69}">
      <dgm:prSet phldrT="[Văn bản]" custT="1"/>
      <dgm:spPr/>
      <dgm:t>
        <a:bodyPr/>
        <a:lstStyle/>
        <a:p>
          <a:pPr algn="ctr"/>
          <a:r>
            <a:rPr lang="en-US" sz="2600" b="1">
              <a:latin typeface="Times New Roman" panose="02020603050405020304" pitchFamily="18" charset="0"/>
              <a:cs typeface="Times New Roman" panose="02020603050405020304" pitchFamily="18" charset="0"/>
            </a:rPr>
            <a:t>Sự bất lực</a:t>
          </a:r>
          <a:endParaRPr lang="en-US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826D64-DB40-4BB4-81F0-B35C83F3DC8B}" type="parTrans" cxnId="{9429901F-8C82-46FB-9A70-9B13CDBED6B5}">
      <dgm:prSet/>
      <dgm:spPr/>
      <dgm:t>
        <a:bodyPr/>
        <a:lstStyle/>
        <a:p>
          <a:endParaRPr lang="en-US"/>
        </a:p>
      </dgm:t>
    </dgm:pt>
    <dgm:pt modelId="{7DF417D2-06DD-45BE-B8B5-D2E210669B90}" type="sibTrans" cxnId="{9429901F-8C82-46FB-9A70-9B13CDBED6B5}">
      <dgm:prSet/>
      <dgm:spPr/>
      <dgm:t>
        <a:bodyPr/>
        <a:lstStyle/>
        <a:p>
          <a:endParaRPr lang="en-US"/>
        </a:p>
      </dgm:t>
    </dgm:pt>
    <dgm:pt modelId="{4C6AC460-1EC2-4C9E-887E-0190B5E95A14}">
      <dgm:prSet phldrT="[Văn bản]" custT="1"/>
      <dgm:spPr/>
      <dgm:t>
        <a:bodyPr/>
        <a:lstStyle/>
        <a:p>
          <a:pPr algn="ctr"/>
          <a:r>
            <a:rPr lang="en-US" sz="2600" b="1">
              <a:latin typeface="Times New Roman" panose="02020603050405020304" pitchFamily="18" charset="0"/>
              <a:cs typeface="Times New Roman" panose="02020603050405020304" pitchFamily="18" charset="0"/>
            </a:rPr>
            <a:t>Sự bế tắc</a:t>
          </a:r>
          <a:endParaRPr lang="en-US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FA6EC-84DA-4FFD-8447-6F12CE28DB27}" type="parTrans" cxnId="{910CD630-9935-4CD1-9F67-890BE5F440D5}">
      <dgm:prSet/>
      <dgm:spPr/>
      <dgm:t>
        <a:bodyPr/>
        <a:lstStyle/>
        <a:p>
          <a:endParaRPr lang="en-US"/>
        </a:p>
      </dgm:t>
    </dgm:pt>
    <dgm:pt modelId="{D400F88A-ADB2-48FA-8992-D37989A05178}" type="sibTrans" cxnId="{910CD630-9935-4CD1-9F67-890BE5F440D5}">
      <dgm:prSet/>
      <dgm:spPr/>
      <dgm:t>
        <a:bodyPr/>
        <a:lstStyle/>
        <a:p>
          <a:endParaRPr lang="en-US"/>
        </a:p>
      </dgm:t>
    </dgm:pt>
    <dgm:pt modelId="{4EA171CB-1A6F-41DE-B788-82F2450F0DAE}" type="pres">
      <dgm:prSet presAssocID="{47C01D4F-4D2B-4777-AA78-60048DDDB8D1}" presName="Name0" presStyleCnt="0">
        <dgm:presLayoutVars>
          <dgm:chMax val="7"/>
          <dgm:chPref val="7"/>
          <dgm:dir/>
        </dgm:presLayoutVars>
      </dgm:prSet>
      <dgm:spPr/>
    </dgm:pt>
    <dgm:pt modelId="{114B946D-E22C-40D2-A74C-C91A366ADC39}" type="pres">
      <dgm:prSet presAssocID="{47C01D4F-4D2B-4777-AA78-60048DDDB8D1}" presName="Name1" presStyleCnt="0"/>
      <dgm:spPr/>
    </dgm:pt>
    <dgm:pt modelId="{DC9CD4F3-D939-4AB4-A47E-496426DB4716}" type="pres">
      <dgm:prSet presAssocID="{47C01D4F-4D2B-4777-AA78-60048DDDB8D1}" presName="cycle" presStyleCnt="0"/>
      <dgm:spPr/>
    </dgm:pt>
    <dgm:pt modelId="{0A8C4DA9-5B77-494A-8784-547D0F772174}" type="pres">
      <dgm:prSet presAssocID="{47C01D4F-4D2B-4777-AA78-60048DDDB8D1}" presName="srcNode" presStyleLbl="node1" presStyleIdx="0" presStyleCnt="5"/>
      <dgm:spPr/>
    </dgm:pt>
    <dgm:pt modelId="{CC39CD2F-6D40-47D5-B697-DFB9D9ABCA40}" type="pres">
      <dgm:prSet presAssocID="{47C01D4F-4D2B-4777-AA78-60048DDDB8D1}" presName="conn" presStyleLbl="parChTrans1D2" presStyleIdx="0" presStyleCnt="1"/>
      <dgm:spPr/>
    </dgm:pt>
    <dgm:pt modelId="{6D91EF4A-CA18-4067-BD14-28E9A4BD360C}" type="pres">
      <dgm:prSet presAssocID="{47C01D4F-4D2B-4777-AA78-60048DDDB8D1}" presName="extraNode" presStyleLbl="node1" presStyleIdx="0" presStyleCnt="5"/>
      <dgm:spPr/>
    </dgm:pt>
    <dgm:pt modelId="{B362F72F-5C83-472A-B404-3B1CB9BEA41D}" type="pres">
      <dgm:prSet presAssocID="{47C01D4F-4D2B-4777-AA78-60048DDDB8D1}" presName="dstNode" presStyleLbl="node1" presStyleIdx="0" presStyleCnt="5"/>
      <dgm:spPr/>
    </dgm:pt>
    <dgm:pt modelId="{68CD30E3-5B1D-4CDD-830B-E7BD88B8CFC5}" type="pres">
      <dgm:prSet presAssocID="{62E91719-CE6A-45D7-8006-080B4736D1D8}" presName="text_1" presStyleLbl="node1" presStyleIdx="0" presStyleCnt="5">
        <dgm:presLayoutVars>
          <dgm:bulletEnabled val="1"/>
        </dgm:presLayoutVars>
      </dgm:prSet>
      <dgm:spPr/>
    </dgm:pt>
    <dgm:pt modelId="{A65FE4EA-6973-4A12-9C37-A5DC9D96B009}" type="pres">
      <dgm:prSet presAssocID="{62E91719-CE6A-45D7-8006-080B4736D1D8}" presName="accent_1" presStyleCnt="0"/>
      <dgm:spPr/>
    </dgm:pt>
    <dgm:pt modelId="{5F7784E6-BF9F-40FE-B13E-01CB04158034}" type="pres">
      <dgm:prSet presAssocID="{62E91719-CE6A-45D7-8006-080B4736D1D8}" presName="accentRepeatNode" presStyleLbl="solidFgAcc1" presStyleIdx="0" presStyleCnt="5"/>
      <dgm:spPr/>
    </dgm:pt>
    <dgm:pt modelId="{33569941-0EA7-4F5C-B48E-E597B2E73B58}" type="pres">
      <dgm:prSet presAssocID="{FD7124EB-D837-4738-B640-8324C77F109A}" presName="text_2" presStyleLbl="node1" presStyleIdx="1" presStyleCnt="5">
        <dgm:presLayoutVars>
          <dgm:bulletEnabled val="1"/>
        </dgm:presLayoutVars>
      </dgm:prSet>
      <dgm:spPr/>
    </dgm:pt>
    <dgm:pt modelId="{92380DB9-C625-49C1-BF58-4878A34008FB}" type="pres">
      <dgm:prSet presAssocID="{FD7124EB-D837-4738-B640-8324C77F109A}" presName="accent_2" presStyleCnt="0"/>
      <dgm:spPr/>
    </dgm:pt>
    <dgm:pt modelId="{69E07F6C-E40B-4FDF-944C-BD1AF747AAFB}" type="pres">
      <dgm:prSet presAssocID="{FD7124EB-D837-4738-B640-8324C77F109A}" presName="accentRepeatNode" presStyleLbl="solidFgAcc1" presStyleIdx="1" presStyleCnt="5"/>
      <dgm:spPr/>
    </dgm:pt>
    <dgm:pt modelId="{1354211E-ABF0-4C6A-A3F5-617F64C22F54}" type="pres">
      <dgm:prSet presAssocID="{16C1ECA7-A161-4073-B0FC-3E6C5712F529}" presName="text_3" presStyleLbl="node1" presStyleIdx="2" presStyleCnt="5">
        <dgm:presLayoutVars>
          <dgm:bulletEnabled val="1"/>
        </dgm:presLayoutVars>
      </dgm:prSet>
      <dgm:spPr/>
    </dgm:pt>
    <dgm:pt modelId="{E7DB19B9-F3EB-4267-B3C2-A0DA6DB1FA97}" type="pres">
      <dgm:prSet presAssocID="{16C1ECA7-A161-4073-B0FC-3E6C5712F529}" presName="accent_3" presStyleCnt="0"/>
      <dgm:spPr/>
    </dgm:pt>
    <dgm:pt modelId="{835A3469-3D54-49E8-8802-362C8FB3CF98}" type="pres">
      <dgm:prSet presAssocID="{16C1ECA7-A161-4073-B0FC-3E6C5712F529}" presName="accentRepeatNode" presStyleLbl="solidFgAcc1" presStyleIdx="2" presStyleCnt="5"/>
      <dgm:spPr/>
    </dgm:pt>
    <dgm:pt modelId="{17624E97-2AC0-4611-9BC6-0A9E60E6235C}" type="pres">
      <dgm:prSet presAssocID="{4C6AC460-1EC2-4C9E-887E-0190B5E95A14}" presName="text_4" presStyleLbl="node1" presStyleIdx="3" presStyleCnt="5">
        <dgm:presLayoutVars>
          <dgm:bulletEnabled val="1"/>
        </dgm:presLayoutVars>
      </dgm:prSet>
      <dgm:spPr/>
    </dgm:pt>
    <dgm:pt modelId="{9B10158B-BB2E-4CBF-8F4B-1997E8B45114}" type="pres">
      <dgm:prSet presAssocID="{4C6AC460-1EC2-4C9E-887E-0190B5E95A14}" presName="accent_4" presStyleCnt="0"/>
      <dgm:spPr/>
    </dgm:pt>
    <dgm:pt modelId="{047DBD8B-B4A4-4D1E-80B2-7BFB8A712752}" type="pres">
      <dgm:prSet presAssocID="{4C6AC460-1EC2-4C9E-887E-0190B5E95A14}" presName="accentRepeatNode" presStyleLbl="solidFgAcc1" presStyleIdx="3" presStyleCnt="5"/>
      <dgm:spPr/>
    </dgm:pt>
    <dgm:pt modelId="{39C02A51-1697-41D2-AB7B-60C948362982}" type="pres">
      <dgm:prSet presAssocID="{FE5F6CC1-2A27-43D3-B95B-0D41678C9F69}" presName="text_5" presStyleLbl="node1" presStyleIdx="4" presStyleCnt="5">
        <dgm:presLayoutVars>
          <dgm:bulletEnabled val="1"/>
        </dgm:presLayoutVars>
      </dgm:prSet>
      <dgm:spPr/>
    </dgm:pt>
    <dgm:pt modelId="{A0752A78-5D1B-47AF-9EAF-E2171675A9B2}" type="pres">
      <dgm:prSet presAssocID="{FE5F6CC1-2A27-43D3-B95B-0D41678C9F69}" presName="accent_5" presStyleCnt="0"/>
      <dgm:spPr/>
    </dgm:pt>
    <dgm:pt modelId="{D01D1BC3-E2AC-405B-9227-D77A26E74953}" type="pres">
      <dgm:prSet presAssocID="{FE5F6CC1-2A27-43D3-B95B-0D41678C9F69}" presName="accentRepeatNode" presStyleLbl="solidFgAcc1" presStyleIdx="4" presStyleCnt="5"/>
      <dgm:spPr/>
    </dgm:pt>
  </dgm:ptLst>
  <dgm:cxnLst>
    <dgm:cxn modelId="{1C752B06-B7E7-4170-8DA3-4DA42C786E12}" type="presOf" srcId="{FE5F6CC1-2A27-43D3-B95B-0D41678C9F69}" destId="{39C02A51-1697-41D2-AB7B-60C948362982}" srcOrd="0" destOrd="0" presId="urn:microsoft.com/office/officeart/2008/layout/VerticalCurvedList"/>
    <dgm:cxn modelId="{9B38C812-EC63-4460-972D-6C9046DB779F}" type="presOf" srcId="{1E2D9E84-5B1A-4EB9-B414-1B1F4B9A7858}" destId="{CC39CD2F-6D40-47D5-B697-DFB9D9ABCA40}" srcOrd="0" destOrd="0" presId="urn:microsoft.com/office/officeart/2008/layout/VerticalCurvedList"/>
    <dgm:cxn modelId="{B049C418-D204-4311-B095-5AABF9983B4E}" srcId="{47C01D4F-4D2B-4777-AA78-60048DDDB8D1}" destId="{62E91719-CE6A-45D7-8006-080B4736D1D8}" srcOrd="0" destOrd="0" parTransId="{96574960-37A6-4C45-AC49-B88407F33C58}" sibTransId="{1E2D9E84-5B1A-4EB9-B414-1B1F4B9A7858}"/>
    <dgm:cxn modelId="{9429901F-8C82-46FB-9A70-9B13CDBED6B5}" srcId="{47C01D4F-4D2B-4777-AA78-60048DDDB8D1}" destId="{FE5F6CC1-2A27-43D3-B95B-0D41678C9F69}" srcOrd="4" destOrd="0" parTransId="{60826D64-DB40-4BB4-81F0-B35C83F3DC8B}" sibTransId="{7DF417D2-06DD-45BE-B8B5-D2E210669B90}"/>
    <dgm:cxn modelId="{910CD630-9935-4CD1-9F67-890BE5F440D5}" srcId="{47C01D4F-4D2B-4777-AA78-60048DDDB8D1}" destId="{4C6AC460-1EC2-4C9E-887E-0190B5E95A14}" srcOrd="3" destOrd="0" parTransId="{099FA6EC-84DA-4FFD-8447-6F12CE28DB27}" sibTransId="{D400F88A-ADB2-48FA-8992-D37989A05178}"/>
    <dgm:cxn modelId="{8AF10434-790A-4106-BFB0-5EEE0E02B554}" type="presOf" srcId="{FD7124EB-D837-4738-B640-8324C77F109A}" destId="{33569941-0EA7-4F5C-B48E-E597B2E73B58}" srcOrd="0" destOrd="0" presId="urn:microsoft.com/office/officeart/2008/layout/VerticalCurvedList"/>
    <dgm:cxn modelId="{7266CC49-38B1-458F-AC0C-3CEA28106188}" type="presOf" srcId="{47C01D4F-4D2B-4777-AA78-60048DDDB8D1}" destId="{4EA171CB-1A6F-41DE-B788-82F2450F0DAE}" srcOrd="0" destOrd="0" presId="urn:microsoft.com/office/officeart/2008/layout/VerticalCurvedList"/>
    <dgm:cxn modelId="{A2A36E4B-EEA8-4851-829E-05BF50BB3A2B}" srcId="{47C01D4F-4D2B-4777-AA78-60048DDDB8D1}" destId="{FD7124EB-D837-4738-B640-8324C77F109A}" srcOrd="1" destOrd="0" parTransId="{D06B4DDB-9871-4981-9BD0-0FCE0B6550FD}" sibTransId="{91FBCC64-635E-446E-AD9E-C2B863D0E7C0}"/>
    <dgm:cxn modelId="{FF9239A0-51CE-4105-80AB-1C5F7B8C5781}" type="presOf" srcId="{62E91719-CE6A-45D7-8006-080B4736D1D8}" destId="{68CD30E3-5B1D-4CDD-830B-E7BD88B8CFC5}" srcOrd="0" destOrd="0" presId="urn:microsoft.com/office/officeart/2008/layout/VerticalCurvedList"/>
    <dgm:cxn modelId="{1CA185CB-105E-450B-9862-C4F06834B13A}" type="presOf" srcId="{4C6AC460-1EC2-4C9E-887E-0190B5E95A14}" destId="{17624E97-2AC0-4611-9BC6-0A9E60E6235C}" srcOrd="0" destOrd="0" presId="urn:microsoft.com/office/officeart/2008/layout/VerticalCurvedList"/>
    <dgm:cxn modelId="{32D8BCEC-BB40-4575-994C-3651350CB035}" srcId="{47C01D4F-4D2B-4777-AA78-60048DDDB8D1}" destId="{16C1ECA7-A161-4073-B0FC-3E6C5712F529}" srcOrd="2" destOrd="0" parTransId="{547C6F4A-9027-4BAC-9120-748A5169A4D5}" sibTransId="{6E6C95F3-BFD9-4E37-87BF-27D5D95739EF}"/>
    <dgm:cxn modelId="{117D9AF4-6EA4-49CC-9420-BA1DE6A085DD}" type="presOf" srcId="{16C1ECA7-A161-4073-B0FC-3E6C5712F529}" destId="{1354211E-ABF0-4C6A-A3F5-617F64C22F54}" srcOrd="0" destOrd="0" presId="urn:microsoft.com/office/officeart/2008/layout/VerticalCurvedList"/>
    <dgm:cxn modelId="{03F1C387-5BC8-4B25-9E4F-CB7E81AD5336}" type="presParOf" srcId="{4EA171CB-1A6F-41DE-B788-82F2450F0DAE}" destId="{114B946D-E22C-40D2-A74C-C91A366ADC39}" srcOrd="0" destOrd="0" presId="urn:microsoft.com/office/officeart/2008/layout/VerticalCurvedList"/>
    <dgm:cxn modelId="{C6EBDB37-DE51-4787-8F0D-BB0D31DF0CD9}" type="presParOf" srcId="{114B946D-E22C-40D2-A74C-C91A366ADC39}" destId="{DC9CD4F3-D939-4AB4-A47E-496426DB4716}" srcOrd="0" destOrd="0" presId="urn:microsoft.com/office/officeart/2008/layout/VerticalCurvedList"/>
    <dgm:cxn modelId="{2C0E9924-C6F8-433D-ACAF-363EB13A8365}" type="presParOf" srcId="{DC9CD4F3-D939-4AB4-A47E-496426DB4716}" destId="{0A8C4DA9-5B77-494A-8784-547D0F772174}" srcOrd="0" destOrd="0" presId="urn:microsoft.com/office/officeart/2008/layout/VerticalCurvedList"/>
    <dgm:cxn modelId="{483C4280-B529-471A-BF17-4B4FA698F5B3}" type="presParOf" srcId="{DC9CD4F3-D939-4AB4-A47E-496426DB4716}" destId="{CC39CD2F-6D40-47D5-B697-DFB9D9ABCA40}" srcOrd="1" destOrd="0" presId="urn:microsoft.com/office/officeart/2008/layout/VerticalCurvedList"/>
    <dgm:cxn modelId="{85BBD911-0D1A-4027-BA74-2406A7CE5BC2}" type="presParOf" srcId="{DC9CD4F3-D939-4AB4-A47E-496426DB4716}" destId="{6D91EF4A-CA18-4067-BD14-28E9A4BD360C}" srcOrd="2" destOrd="0" presId="urn:microsoft.com/office/officeart/2008/layout/VerticalCurvedList"/>
    <dgm:cxn modelId="{7FEE8873-F513-4195-9423-B09F1B270476}" type="presParOf" srcId="{DC9CD4F3-D939-4AB4-A47E-496426DB4716}" destId="{B362F72F-5C83-472A-B404-3B1CB9BEA41D}" srcOrd="3" destOrd="0" presId="urn:microsoft.com/office/officeart/2008/layout/VerticalCurvedList"/>
    <dgm:cxn modelId="{0034A936-60CA-49FC-A9C2-61903C1B419D}" type="presParOf" srcId="{114B946D-E22C-40D2-A74C-C91A366ADC39}" destId="{68CD30E3-5B1D-4CDD-830B-E7BD88B8CFC5}" srcOrd="1" destOrd="0" presId="urn:microsoft.com/office/officeart/2008/layout/VerticalCurvedList"/>
    <dgm:cxn modelId="{50D02B70-63D6-4106-B76A-30EB8CC9A4BB}" type="presParOf" srcId="{114B946D-E22C-40D2-A74C-C91A366ADC39}" destId="{A65FE4EA-6973-4A12-9C37-A5DC9D96B009}" srcOrd="2" destOrd="0" presId="urn:microsoft.com/office/officeart/2008/layout/VerticalCurvedList"/>
    <dgm:cxn modelId="{81BD4DD9-A1BA-481B-BB50-8796E2E2EA98}" type="presParOf" srcId="{A65FE4EA-6973-4A12-9C37-A5DC9D96B009}" destId="{5F7784E6-BF9F-40FE-B13E-01CB04158034}" srcOrd="0" destOrd="0" presId="urn:microsoft.com/office/officeart/2008/layout/VerticalCurvedList"/>
    <dgm:cxn modelId="{6D15E86A-5FCB-4092-BE85-B29ACEAC8580}" type="presParOf" srcId="{114B946D-E22C-40D2-A74C-C91A366ADC39}" destId="{33569941-0EA7-4F5C-B48E-E597B2E73B58}" srcOrd="3" destOrd="0" presId="urn:microsoft.com/office/officeart/2008/layout/VerticalCurvedList"/>
    <dgm:cxn modelId="{FE3C9B47-189F-4BC9-B025-52C936BECC35}" type="presParOf" srcId="{114B946D-E22C-40D2-A74C-C91A366ADC39}" destId="{92380DB9-C625-49C1-BF58-4878A34008FB}" srcOrd="4" destOrd="0" presId="urn:microsoft.com/office/officeart/2008/layout/VerticalCurvedList"/>
    <dgm:cxn modelId="{C00F608F-AC15-4014-BE44-4485EF502079}" type="presParOf" srcId="{92380DB9-C625-49C1-BF58-4878A34008FB}" destId="{69E07F6C-E40B-4FDF-944C-BD1AF747AAFB}" srcOrd="0" destOrd="0" presId="urn:microsoft.com/office/officeart/2008/layout/VerticalCurvedList"/>
    <dgm:cxn modelId="{FDED5C77-B727-43F0-AC12-3718B66341C0}" type="presParOf" srcId="{114B946D-E22C-40D2-A74C-C91A366ADC39}" destId="{1354211E-ABF0-4C6A-A3F5-617F64C22F54}" srcOrd="5" destOrd="0" presId="urn:microsoft.com/office/officeart/2008/layout/VerticalCurvedList"/>
    <dgm:cxn modelId="{D7C3BE68-2733-437B-AA7D-EB1B5AB1398C}" type="presParOf" srcId="{114B946D-E22C-40D2-A74C-C91A366ADC39}" destId="{E7DB19B9-F3EB-4267-B3C2-A0DA6DB1FA97}" srcOrd="6" destOrd="0" presId="urn:microsoft.com/office/officeart/2008/layout/VerticalCurvedList"/>
    <dgm:cxn modelId="{EBAC982E-CBDA-4A02-BE1C-09360B5B7D6B}" type="presParOf" srcId="{E7DB19B9-F3EB-4267-B3C2-A0DA6DB1FA97}" destId="{835A3469-3D54-49E8-8802-362C8FB3CF98}" srcOrd="0" destOrd="0" presId="urn:microsoft.com/office/officeart/2008/layout/VerticalCurvedList"/>
    <dgm:cxn modelId="{28C1C33E-A9C4-4184-9D8F-AE91A9B3DD42}" type="presParOf" srcId="{114B946D-E22C-40D2-A74C-C91A366ADC39}" destId="{17624E97-2AC0-4611-9BC6-0A9E60E6235C}" srcOrd="7" destOrd="0" presId="urn:microsoft.com/office/officeart/2008/layout/VerticalCurvedList"/>
    <dgm:cxn modelId="{FF610A02-A5FC-411F-82BC-838E997D1A80}" type="presParOf" srcId="{114B946D-E22C-40D2-A74C-C91A366ADC39}" destId="{9B10158B-BB2E-4CBF-8F4B-1997E8B45114}" srcOrd="8" destOrd="0" presId="urn:microsoft.com/office/officeart/2008/layout/VerticalCurvedList"/>
    <dgm:cxn modelId="{4307E3F1-FA0B-45A6-894B-53ABB5611E91}" type="presParOf" srcId="{9B10158B-BB2E-4CBF-8F4B-1997E8B45114}" destId="{047DBD8B-B4A4-4D1E-80B2-7BFB8A712752}" srcOrd="0" destOrd="0" presId="urn:microsoft.com/office/officeart/2008/layout/VerticalCurvedList"/>
    <dgm:cxn modelId="{1A3B9CB4-60F9-4B7F-8687-ABC96E6A0DA1}" type="presParOf" srcId="{114B946D-E22C-40D2-A74C-C91A366ADC39}" destId="{39C02A51-1697-41D2-AB7B-60C948362982}" srcOrd="9" destOrd="0" presId="urn:microsoft.com/office/officeart/2008/layout/VerticalCurvedList"/>
    <dgm:cxn modelId="{ACABA705-030F-4935-9550-D9A98C0ABE69}" type="presParOf" srcId="{114B946D-E22C-40D2-A74C-C91A366ADC39}" destId="{A0752A78-5D1B-47AF-9EAF-E2171675A9B2}" srcOrd="10" destOrd="0" presId="urn:microsoft.com/office/officeart/2008/layout/VerticalCurvedList"/>
    <dgm:cxn modelId="{0E9EAE3F-2CF2-48D6-95A3-6B2CD16DF7E5}" type="presParOf" srcId="{A0752A78-5D1B-47AF-9EAF-E2171675A9B2}" destId="{D01D1BC3-E2AC-405B-9227-D77A26E749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8DD529-03E8-489F-BB30-44B48D3E6DB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1ED899-B9F6-4C46-8973-A11E36B6EBE1}">
      <dgm:prSet phldrT="[Văn bản]"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Căng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mãn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(Chronic stress)</a:t>
          </a:r>
        </a:p>
      </dgm:t>
    </dgm:pt>
    <dgm:pt modelId="{23B86E8E-8884-4BCE-9808-623D6C1A5101}" type="parTrans" cxnId="{BCCC5A72-07D9-4469-8F91-5E7222E465C7}">
      <dgm:prSet/>
      <dgm:spPr/>
      <dgm:t>
        <a:bodyPr/>
        <a:lstStyle/>
        <a:p>
          <a:endParaRPr lang="en-US"/>
        </a:p>
      </dgm:t>
    </dgm:pt>
    <dgm:pt modelId="{AFF154C9-620B-4E49-8F90-7066BFE16D9E}" type="sibTrans" cxnId="{BCCC5A72-07D9-4469-8F91-5E7222E465C7}">
      <dgm:prSet/>
      <dgm:spPr/>
      <dgm:t>
        <a:bodyPr/>
        <a:lstStyle/>
        <a:p>
          <a:endParaRPr lang="en-US"/>
        </a:p>
      </dgm:t>
    </dgm:pt>
    <dgm:pt modelId="{EFAC1F66-2F1A-4461-8F55-B3120F268E2C}">
      <dgm:prSet phldrT="[Văn bản]"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Rối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loạn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lo </a:t>
          </a:r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âu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(Anxiety disorder)</a:t>
          </a:r>
        </a:p>
      </dgm:t>
    </dgm:pt>
    <dgm:pt modelId="{C9FCEEFD-E3E5-4F03-B3C7-7F220BFB5012}" type="parTrans" cxnId="{337A90BA-B4D1-45CF-A04D-E1B2A250909E}">
      <dgm:prSet/>
      <dgm:spPr/>
      <dgm:t>
        <a:bodyPr/>
        <a:lstStyle/>
        <a:p>
          <a:endParaRPr lang="en-US"/>
        </a:p>
      </dgm:t>
    </dgm:pt>
    <dgm:pt modelId="{E71066C1-65F6-4925-A32C-03FE0E92D473}" type="sibTrans" cxnId="{337A90BA-B4D1-45CF-A04D-E1B2A250909E}">
      <dgm:prSet/>
      <dgm:spPr/>
      <dgm:t>
        <a:bodyPr/>
        <a:lstStyle/>
        <a:p>
          <a:endParaRPr lang="en-US"/>
        </a:p>
      </dgm:t>
    </dgm:pt>
    <dgm:pt modelId="{9E6AA9F1-DE92-479C-B599-B7097C0D6260}">
      <dgm:prSet phldrT="[Văn bản]"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Trầm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(Depression)</a:t>
          </a:r>
        </a:p>
      </dgm:t>
    </dgm:pt>
    <dgm:pt modelId="{F912E4C5-D771-41BE-B2CF-344C5F446873}" type="parTrans" cxnId="{6EBD1EB2-21D4-421C-8E2A-311B7ADFBCFD}">
      <dgm:prSet/>
      <dgm:spPr/>
      <dgm:t>
        <a:bodyPr/>
        <a:lstStyle/>
        <a:p>
          <a:endParaRPr lang="en-US"/>
        </a:p>
      </dgm:t>
    </dgm:pt>
    <dgm:pt modelId="{8DDB4AF8-B267-4B6E-96BD-01A1A97A6890}" type="sibTrans" cxnId="{6EBD1EB2-21D4-421C-8E2A-311B7ADFBCFD}">
      <dgm:prSet/>
      <dgm:spPr/>
      <dgm:t>
        <a:bodyPr/>
        <a:lstStyle/>
        <a:p>
          <a:endParaRPr lang="en-US"/>
        </a:p>
      </dgm:t>
    </dgm:pt>
    <dgm:pt modelId="{7B8B35A7-FE82-48B8-B5B5-E5BE562E65F1}">
      <dgm:prSet phldrT="[Văn bản]"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kiệt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thấu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(Compassion fatigue)</a:t>
          </a:r>
        </a:p>
      </dgm:t>
    </dgm:pt>
    <dgm:pt modelId="{3A4F8522-DB24-404F-9D98-BC5AB6DA6020}" type="parTrans" cxnId="{3DF99C5A-2493-4500-B709-2B4075ABA0B2}">
      <dgm:prSet/>
      <dgm:spPr/>
      <dgm:t>
        <a:bodyPr/>
        <a:lstStyle/>
        <a:p>
          <a:endParaRPr lang="en-US"/>
        </a:p>
      </dgm:t>
    </dgm:pt>
    <dgm:pt modelId="{87E4EB78-9E36-4EE4-B1A3-21FA593DC75F}" type="sibTrans" cxnId="{3DF99C5A-2493-4500-B709-2B4075ABA0B2}">
      <dgm:prSet/>
      <dgm:spPr/>
      <dgm:t>
        <a:bodyPr/>
        <a:lstStyle/>
        <a:p>
          <a:endParaRPr lang="en-US"/>
        </a:p>
      </dgm:t>
    </dgm:pt>
    <dgm:pt modelId="{C6E0B589-90FD-4063-A0A5-DCDB71737785}">
      <dgm:prSet phldrT="[Văn bản]"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Kiệt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nghề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(Burn out)</a:t>
          </a:r>
        </a:p>
      </dgm:t>
    </dgm:pt>
    <dgm:pt modelId="{DBF934A6-C62C-4BC0-9BD2-41E452051C24}" type="parTrans" cxnId="{470C1B08-1D65-4A7B-B38A-59C58FD601D8}">
      <dgm:prSet/>
      <dgm:spPr/>
      <dgm:t>
        <a:bodyPr/>
        <a:lstStyle/>
        <a:p>
          <a:endParaRPr lang="en-US"/>
        </a:p>
      </dgm:t>
    </dgm:pt>
    <dgm:pt modelId="{A3529AB1-191F-473C-89C2-8C649528A0F7}" type="sibTrans" cxnId="{470C1B08-1D65-4A7B-B38A-59C58FD601D8}">
      <dgm:prSet/>
      <dgm:spPr/>
      <dgm:t>
        <a:bodyPr/>
        <a:lstStyle/>
        <a:p>
          <a:endParaRPr lang="en-US"/>
        </a:p>
      </dgm:t>
    </dgm:pt>
    <dgm:pt modelId="{81205B6E-3E6D-4445-859B-D1721BFCD038}" type="pres">
      <dgm:prSet presAssocID="{DD8DD529-03E8-489F-BB30-44B48D3E6DBD}" presName="linear" presStyleCnt="0">
        <dgm:presLayoutVars>
          <dgm:dir/>
          <dgm:animLvl val="lvl"/>
          <dgm:resizeHandles val="exact"/>
        </dgm:presLayoutVars>
      </dgm:prSet>
      <dgm:spPr/>
    </dgm:pt>
    <dgm:pt modelId="{7B048C7F-D31B-408E-AB59-8366CE2478B6}" type="pres">
      <dgm:prSet presAssocID="{A01ED899-B9F6-4C46-8973-A11E36B6EBE1}" presName="parentLin" presStyleCnt="0"/>
      <dgm:spPr/>
    </dgm:pt>
    <dgm:pt modelId="{50AD454C-7685-4649-B216-3AFAD71D75AA}" type="pres">
      <dgm:prSet presAssocID="{A01ED899-B9F6-4C46-8973-A11E36B6EBE1}" presName="parentLeftMargin" presStyleLbl="node1" presStyleIdx="0" presStyleCnt="5"/>
      <dgm:spPr/>
    </dgm:pt>
    <dgm:pt modelId="{4AB42C5B-C75C-477E-A410-06247B8AC01D}" type="pres">
      <dgm:prSet presAssocID="{A01ED899-B9F6-4C46-8973-A11E36B6EBE1}" presName="parentText" presStyleLbl="node1" presStyleIdx="0" presStyleCnt="5" custScaleX="110872">
        <dgm:presLayoutVars>
          <dgm:chMax val="0"/>
          <dgm:bulletEnabled val="1"/>
        </dgm:presLayoutVars>
      </dgm:prSet>
      <dgm:spPr/>
    </dgm:pt>
    <dgm:pt modelId="{53E7F410-F560-4202-8A87-B5A2EB504545}" type="pres">
      <dgm:prSet presAssocID="{A01ED899-B9F6-4C46-8973-A11E36B6EBE1}" presName="negativeSpace" presStyleCnt="0"/>
      <dgm:spPr/>
    </dgm:pt>
    <dgm:pt modelId="{AD73C3B0-101E-4E17-867A-B96E9AEF4E9A}" type="pres">
      <dgm:prSet presAssocID="{A01ED899-B9F6-4C46-8973-A11E36B6EBE1}" presName="childText" presStyleLbl="conFgAcc1" presStyleIdx="0" presStyleCnt="5" custScaleX="95383">
        <dgm:presLayoutVars>
          <dgm:bulletEnabled val="1"/>
        </dgm:presLayoutVars>
      </dgm:prSet>
      <dgm:spPr/>
    </dgm:pt>
    <dgm:pt modelId="{C7CCA5D6-A981-4BF5-8B7C-3C6888107F01}" type="pres">
      <dgm:prSet presAssocID="{AFF154C9-620B-4E49-8F90-7066BFE16D9E}" presName="spaceBetweenRectangles" presStyleCnt="0"/>
      <dgm:spPr/>
    </dgm:pt>
    <dgm:pt modelId="{3BAE253A-8761-459D-8D92-6BABDD757129}" type="pres">
      <dgm:prSet presAssocID="{EFAC1F66-2F1A-4461-8F55-B3120F268E2C}" presName="parentLin" presStyleCnt="0"/>
      <dgm:spPr/>
    </dgm:pt>
    <dgm:pt modelId="{D2CB5A5D-9D9D-4296-B5D0-8C3B05AE61A3}" type="pres">
      <dgm:prSet presAssocID="{EFAC1F66-2F1A-4461-8F55-B3120F268E2C}" presName="parentLeftMargin" presStyleLbl="node1" presStyleIdx="0" presStyleCnt="5"/>
      <dgm:spPr/>
    </dgm:pt>
    <dgm:pt modelId="{0E2AF59D-67A4-4D15-B14F-C2363E7C0E71}" type="pres">
      <dgm:prSet presAssocID="{EFAC1F66-2F1A-4461-8F55-B3120F268E2C}" presName="parentText" presStyleLbl="node1" presStyleIdx="1" presStyleCnt="5" custScaleX="110872">
        <dgm:presLayoutVars>
          <dgm:chMax val="0"/>
          <dgm:bulletEnabled val="1"/>
        </dgm:presLayoutVars>
      </dgm:prSet>
      <dgm:spPr/>
    </dgm:pt>
    <dgm:pt modelId="{AEC365C6-9C64-4534-8190-455462DD6F38}" type="pres">
      <dgm:prSet presAssocID="{EFAC1F66-2F1A-4461-8F55-B3120F268E2C}" presName="negativeSpace" presStyleCnt="0"/>
      <dgm:spPr/>
    </dgm:pt>
    <dgm:pt modelId="{1F4FC63E-FAF5-45F0-82BB-30A538B0F1F7}" type="pres">
      <dgm:prSet presAssocID="{EFAC1F66-2F1A-4461-8F55-B3120F268E2C}" presName="childText" presStyleLbl="conFgAcc1" presStyleIdx="1" presStyleCnt="5" custScaleX="95383">
        <dgm:presLayoutVars>
          <dgm:bulletEnabled val="1"/>
        </dgm:presLayoutVars>
      </dgm:prSet>
      <dgm:spPr/>
    </dgm:pt>
    <dgm:pt modelId="{BC74EC1F-1F5E-4379-96B2-57906F126E58}" type="pres">
      <dgm:prSet presAssocID="{E71066C1-65F6-4925-A32C-03FE0E92D473}" presName="spaceBetweenRectangles" presStyleCnt="0"/>
      <dgm:spPr/>
    </dgm:pt>
    <dgm:pt modelId="{63375F27-B8C3-46BC-B5B8-B31862391DF0}" type="pres">
      <dgm:prSet presAssocID="{9E6AA9F1-DE92-479C-B599-B7097C0D6260}" presName="parentLin" presStyleCnt="0"/>
      <dgm:spPr/>
    </dgm:pt>
    <dgm:pt modelId="{3BAC6396-B547-4903-863D-21C2606D7536}" type="pres">
      <dgm:prSet presAssocID="{9E6AA9F1-DE92-479C-B599-B7097C0D6260}" presName="parentLeftMargin" presStyleLbl="node1" presStyleIdx="1" presStyleCnt="5"/>
      <dgm:spPr/>
    </dgm:pt>
    <dgm:pt modelId="{B1703705-4568-4129-A13B-8A85970B684B}" type="pres">
      <dgm:prSet presAssocID="{9E6AA9F1-DE92-479C-B599-B7097C0D6260}" presName="parentText" presStyleLbl="node1" presStyleIdx="2" presStyleCnt="5" custScaleX="110872">
        <dgm:presLayoutVars>
          <dgm:chMax val="0"/>
          <dgm:bulletEnabled val="1"/>
        </dgm:presLayoutVars>
      </dgm:prSet>
      <dgm:spPr/>
    </dgm:pt>
    <dgm:pt modelId="{D59B3CD8-2887-44B0-A261-718CB2C9CB64}" type="pres">
      <dgm:prSet presAssocID="{9E6AA9F1-DE92-479C-B599-B7097C0D6260}" presName="negativeSpace" presStyleCnt="0"/>
      <dgm:spPr/>
    </dgm:pt>
    <dgm:pt modelId="{AA043416-9414-49D8-88E0-5E0B94185EED}" type="pres">
      <dgm:prSet presAssocID="{9E6AA9F1-DE92-479C-B599-B7097C0D6260}" presName="childText" presStyleLbl="conFgAcc1" presStyleIdx="2" presStyleCnt="5" custScaleX="95383">
        <dgm:presLayoutVars>
          <dgm:bulletEnabled val="1"/>
        </dgm:presLayoutVars>
      </dgm:prSet>
      <dgm:spPr/>
    </dgm:pt>
    <dgm:pt modelId="{2427CF9C-43D0-4530-9408-A900485EDE41}" type="pres">
      <dgm:prSet presAssocID="{8DDB4AF8-B267-4B6E-96BD-01A1A97A6890}" presName="spaceBetweenRectangles" presStyleCnt="0"/>
      <dgm:spPr/>
    </dgm:pt>
    <dgm:pt modelId="{3AFAC77E-12B0-40B9-8FC3-231C380E628D}" type="pres">
      <dgm:prSet presAssocID="{C6E0B589-90FD-4063-A0A5-DCDB71737785}" presName="parentLin" presStyleCnt="0"/>
      <dgm:spPr/>
    </dgm:pt>
    <dgm:pt modelId="{CEE9C279-E3B7-441E-9D49-A7EA6EA77491}" type="pres">
      <dgm:prSet presAssocID="{C6E0B589-90FD-4063-A0A5-DCDB71737785}" presName="parentLeftMargin" presStyleLbl="node1" presStyleIdx="2" presStyleCnt="5"/>
      <dgm:spPr/>
    </dgm:pt>
    <dgm:pt modelId="{AC5F124E-C11B-4C60-BF0A-46DDA880FEE2}" type="pres">
      <dgm:prSet presAssocID="{C6E0B589-90FD-4063-A0A5-DCDB71737785}" presName="parentText" presStyleLbl="node1" presStyleIdx="3" presStyleCnt="5" custScaleX="110872">
        <dgm:presLayoutVars>
          <dgm:chMax val="0"/>
          <dgm:bulletEnabled val="1"/>
        </dgm:presLayoutVars>
      </dgm:prSet>
      <dgm:spPr/>
    </dgm:pt>
    <dgm:pt modelId="{D53A2A09-8432-42A1-8B0C-DE67030A6EE7}" type="pres">
      <dgm:prSet presAssocID="{C6E0B589-90FD-4063-A0A5-DCDB71737785}" presName="negativeSpace" presStyleCnt="0"/>
      <dgm:spPr/>
    </dgm:pt>
    <dgm:pt modelId="{A6A11936-ABE0-48D2-941D-DB5BEFF81DAF}" type="pres">
      <dgm:prSet presAssocID="{C6E0B589-90FD-4063-A0A5-DCDB71737785}" presName="childText" presStyleLbl="conFgAcc1" presStyleIdx="3" presStyleCnt="5" custScaleX="95383">
        <dgm:presLayoutVars>
          <dgm:bulletEnabled val="1"/>
        </dgm:presLayoutVars>
      </dgm:prSet>
      <dgm:spPr/>
    </dgm:pt>
    <dgm:pt modelId="{2CFAC3AD-601C-42A6-B20E-41F41B194CC9}" type="pres">
      <dgm:prSet presAssocID="{A3529AB1-191F-473C-89C2-8C649528A0F7}" presName="spaceBetweenRectangles" presStyleCnt="0"/>
      <dgm:spPr/>
    </dgm:pt>
    <dgm:pt modelId="{EE271BC5-464B-49EE-9867-70C41B9658BA}" type="pres">
      <dgm:prSet presAssocID="{7B8B35A7-FE82-48B8-B5B5-E5BE562E65F1}" presName="parentLin" presStyleCnt="0"/>
      <dgm:spPr/>
    </dgm:pt>
    <dgm:pt modelId="{A1AF7A6D-5B93-4F2F-8394-A39CFD7A7D31}" type="pres">
      <dgm:prSet presAssocID="{7B8B35A7-FE82-48B8-B5B5-E5BE562E65F1}" presName="parentLeftMargin" presStyleLbl="node1" presStyleIdx="3" presStyleCnt="5"/>
      <dgm:spPr/>
    </dgm:pt>
    <dgm:pt modelId="{43C68621-789B-495C-B804-ED926635ADD8}" type="pres">
      <dgm:prSet presAssocID="{7B8B35A7-FE82-48B8-B5B5-E5BE562E65F1}" presName="parentText" presStyleLbl="node1" presStyleIdx="4" presStyleCnt="5" custScaleX="110872">
        <dgm:presLayoutVars>
          <dgm:chMax val="0"/>
          <dgm:bulletEnabled val="1"/>
        </dgm:presLayoutVars>
      </dgm:prSet>
      <dgm:spPr/>
    </dgm:pt>
    <dgm:pt modelId="{CE6FDD5F-1101-46F2-94C9-A55A11292EA2}" type="pres">
      <dgm:prSet presAssocID="{7B8B35A7-FE82-48B8-B5B5-E5BE562E65F1}" presName="negativeSpace" presStyleCnt="0"/>
      <dgm:spPr/>
    </dgm:pt>
    <dgm:pt modelId="{D976DCD4-840E-403F-B0E9-710083AF27C8}" type="pres">
      <dgm:prSet presAssocID="{7B8B35A7-FE82-48B8-B5B5-E5BE562E65F1}" presName="childText" presStyleLbl="conFgAcc1" presStyleIdx="4" presStyleCnt="5" custScaleX="95383">
        <dgm:presLayoutVars>
          <dgm:bulletEnabled val="1"/>
        </dgm:presLayoutVars>
      </dgm:prSet>
      <dgm:spPr/>
    </dgm:pt>
  </dgm:ptLst>
  <dgm:cxnLst>
    <dgm:cxn modelId="{470C1B08-1D65-4A7B-B38A-59C58FD601D8}" srcId="{DD8DD529-03E8-489F-BB30-44B48D3E6DBD}" destId="{C6E0B589-90FD-4063-A0A5-DCDB71737785}" srcOrd="3" destOrd="0" parTransId="{DBF934A6-C62C-4BC0-9BD2-41E452051C24}" sibTransId="{A3529AB1-191F-473C-89C2-8C649528A0F7}"/>
    <dgm:cxn modelId="{04B7170A-7E45-484C-90AC-8345A41DD747}" type="presOf" srcId="{7B8B35A7-FE82-48B8-B5B5-E5BE562E65F1}" destId="{A1AF7A6D-5B93-4F2F-8394-A39CFD7A7D31}" srcOrd="0" destOrd="0" presId="urn:microsoft.com/office/officeart/2005/8/layout/list1"/>
    <dgm:cxn modelId="{BE35C016-7B72-428C-9113-75F1EECB3908}" type="presOf" srcId="{A01ED899-B9F6-4C46-8973-A11E36B6EBE1}" destId="{4AB42C5B-C75C-477E-A410-06247B8AC01D}" srcOrd="1" destOrd="0" presId="urn:microsoft.com/office/officeart/2005/8/layout/list1"/>
    <dgm:cxn modelId="{0F157023-E104-4BFE-9A56-249B7648F393}" type="presOf" srcId="{A01ED899-B9F6-4C46-8973-A11E36B6EBE1}" destId="{50AD454C-7685-4649-B216-3AFAD71D75AA}" srcOrd="0" destOrd="0" presId="urn:microsoft.com/office/officeart/2005/8/layout/list1"/>
    <dgm:cxn modelId="{BCCC5A72-07D9-4469-8F91-5E7222E465C7}" srcId="{DD8DD529-03E8-489F-BB30-44B48D3E6DBD}" destId="{A01ED899-B9F6-4C46-8973-A11E36B6EBE1}" srcOrd="0" destOrd="0" parTransId="{23B86E8E-8884-4BCE-9808-623D6C1A5101}" sibTransId="{AFF154C9-620B-4E49-8F90-7066BFE16D9E}"/>
    <dgm:cxn modelId="{9FC3A979-DE1B-475A-8CAB-9ECDDC7608B4}" type="presOf" srcId="{DD8DD529-03E8-489F-BB30-44B48D3E6DBD}" destId="{81205B6E-3E6D-4445-859B-D1721BFCD038}" srcOrd="0" destOrd="0" presId="urn:microsoft.com/office/officeart/2005/8/layout/list1"/>
    <dgm:cxn modelId="{DA2D6C5A-8649-4F66-AED5-5DEC17C438C4}" type="presOf" srcId="{EFAC1F66-2F1A-4461-8F55-B3120F268E2C}" destId="{D2CB5A5D-9D9D-4296-B5D0-8C3B05AE61A3}" srcOrd="0" destOrd="0" presId="urn:microsoft.com/office/officeart/2005/8/layout/list1"/>
    <dgm:cxn modelId="{3DF99C5A-2493-4500-B709-2B4075ABA0B2}" srcId="{DD8DD529-03E8-489F-BB30-44B48D3E6DBD}" destId="{7B8B35A7-FE82-48B8-B5B5-E5BE562E65F1}" srcOrd="4" destOrd="0" parTransId="{3A4F8522-DB24-404F-9D98-BC5AB6DA6020}" sibTransId="{87E4EB78-9E36-4EE4-B1A3-21FA593DC75F}"/>
    <dgm:cxn modelId="{E046A983-D97C-44A3-BE03-269A9A5AA92F}" type="presOf" srcId="{EFAC1F66-2F1A-4461-8F55-B3120F268E2C}" destId="{0E2AF59D-67A4-4D15-B14F-C2363E7C0E71}" srcOrd="1" destOrd="0" presId="urn:microsoft.com/office/officeart/2005/8/layout/list1"/>
    <dgm:cxn modelId="{AD0C348F-3E3E-44EE-8557-237ED1BAA265}" type="presOf" srcId="{9E6AA9F1-DE92-479C-B599-B7097C0D6260}" destId="{3BAC6396-B547-4903-863D-21C2606D7536}" srcOrd="0" destOrd="0" presId="urn:microsoft.com/office/officeart/2005/8/layout/list1"/>
    <dgm:cxn modelId="{9707DF9F-9BDE-4505-B356-9C90B917A7E9}" type="presOf" srcId="{7B8B35A7-FE82-48B8-B5B5-E5BE562E65F1}" destId="{43C68621-789B-495C-B804-ED926635ADD8}" srcOrd="1" destOrd="0" presId="urn:microsoft.com/office/officeart/2005/8/layout/list1"/>
    <dgm:cxn modelId="{0B89A4AA-B81E-431F-B1FE-84A7F7721A1A}" type="presOf" srcId="{C6E0B589-90FD-4063-A0A5-DCDB71737785}" destId="{AC5F124E-C11B-4C60-BF0A-46DDA880FEE2}" srcOrd="1" destOrd="0" presId="urn:microsoft.com/office/officeart/2005/8/layout/list1"/>
    <dgm:cxn modelId="{6EBD1EB2-21D4-421C-8E2A-311B7ADFBCFD}" srcId="{DD8DD529-03E8-489F-BB30-44B48D3E6DBD}" destId="{9E6AA9F1-DE92-479C-B599-B7097C0D6260}" srcOrd="2" destOrd="0" parTransId="{F912E4C5-D771-41BE-B2CF-344C5F446873}" sibTransId="{8DDB4AF8-B267-4B6E-96BD-01A1A97A6890}"/>
    <dgm:cxn modelId="{337A90BA-B4D1-45CF-A04D-E1B2A250909E}" srcId="{DD8DD529-03E8-489F-BB30-44B48D3E6DBD}" destId="{EFAC1F66-2F1A-4461-8F55-B3120F268E2C}" srcOrd="1" destOrd="0" parTransId="{C9FCEEFD-E3E5-4F03-B3C7-7F220BFB5012}" sibTransId="{E71066C1-65F6-4925-A32C-03FE0E92D473}"/>
    <dgm:cxn modelId="{790A83C7-8943-4CC8-86C5-A48CDC2FDEB9}" type="presOf" srcId="{9E6AA9F1-DE92-479C-B599-B7097C0D6260}" destId="{B1703705-4568-4129-A13B-8A85970B684B}" srcOrd="1" destOrd="0" presId="urn:microsoft.com/office/officeart/2005/8/layout/list1"/>
    <dgm:cxn modelId="{139057EE-CBAF-4E5A-A181-35A62B88CE9B}" type="presOf" srcId="{C6E0B589-90FD-4063-A0A5-DCDB71737785}" destId="{CEE9C279-E3B7-441E-9D49-A7EA6EA77491}" srcOrd="0" destOrd="0" presId="urn:microsoft.com/office/officeart/2005/8/layout/list1"/>
    <dgm:cxn modelId="{D846348F-7C2D-416E-9042-F1F5339838B5}" type="presParOf" srcId="{81205B6E-3E6D-4445-859B-D1721BFCD038}" destId="{7B048C7F-D31B-408E-AB59-8366CE2478B6}" srcOrd="0" destOrd="0" presId="urn:microsoft.com/office/officeart/2005/8/layout/list1"/>
    <dgm:cxn modelId="{6E4B03D8-D484-45AA-90F4-0E2D945CA677}" type="presParOf" srcId="{7B048C7F-D31B-408E-AB59-8366CE2478B6}" destId="{50AD454C-7685-4649-B216-3AFAD71D75AA}" srcOrd="0" destOrd="0" presId="urn:microsoft.com/office/officeart/2005/8/layout/list1"/>
    <dgm:cxn modelId="{FE5C09C4-8A29-4BFD-8F11-E5D9F387AF2E}" type="presParOf" srcId="{7B048C7F-D31B-408E-AB59-8366CE2478B6}" destId="{4AB42C5B-C75C-477E-A410-06247B8AC01D}" srcOrd="1" destOrd="0" presId="urn:microsoft.com/office/officeart/2005/8/layout/list1"/>
    <dgm:cxn modelId="{7A95947F-D00C-4851-B06B-8DBDB10422AD}" type="presParOf" srcId="{81205B6E-3E6D-4445-859B-D1721BFCD038}" destId="{53E7F410-F560-4202-8A87-B5A2EB504545}" srcOrd="1" destOrd="0" presId="urn:microsoft.com/office/officeart/2005/8/layout/list1"/>
    <dgm:cxn modelId="{7767A013-D89D-4AF6-8A6D-808EF4B2F17E}" type="presParOf" srcId="{81205B6E-3E6D-4445-859B-D1721BFCD038}" destId="{AD73C3B0-101E-4E17-867A-B96E9AEF4E9A}" srcOrd="2" destOrd="0" presId="urn:microsoft.com/office/officeart/2005/8/layout/list1"/>
    <dgm:cxn modelId="{A218167A-F977-4C0B-9E73-1077F6113CE9}" type="presParOf" srcId="{81205B6E-3E6D-4445-859B-D1721BFCD038}" destId="{C7CCA5D6-A981-4BF5-8B7C-3C6888107F01}" srcOrd="3" destOrd="0" presId="urn:microsoft.com/office/officeart/2005/8/layout/list1"/>
    <dgm:cxn modelId="{D9783AB1-190E-458D-8285-28B5B6897045}" type="presParOf" srcId="{81205B6E-3E6D-4445-859B-D1721BFCD038}" destId="{3BAE253A-8761-459D-8D92-6BABDD757129}" srcOrd="4" destOrd="0" presId="urn:microsoft.com/office/officeart/2005/8/layout/list1"/>
    <dgm:cxn modelId="{DCC3E065-203E-4871-979D-FCD8E4322FD5}" type="presParOf" srcId="{3BAE253A-8761-459D-8D92-6BABDD757129}" destId="{D2CB5A5D-9D9D-4296-B5D0-8C3B05AE61A3}" srcOrd="0" destOrd="0" presId="urn:microsoft.com/office/officeart/2005/8/layout/list1"/>
    <dgm:cxn modelId="{D3202B97-72AC-4915-B34F-F6253A8A2FCD}" type="presParOf" srcId="{3BAE253A-8761-459D-8D92-6BABDD757129}" destId="{0E2AF59D-67A4-4D15-B14F-C2363E7C0E71}" srcOrd="1" destOrd="0" presId="urn:microsoft.com/office/officeart/2005/8/layout/list1"/>
    <dgm:cxn modelId="{9F869931-B26A-4B98-9CB2-113FEA3FE27D}" type="presParOf" srcId="{81205B6E-3E6D-4445-859B-D1721BFCD038}" destId="{AEC365C6-9C64-4534-8190-455462DD6F38}" srcOrd="5" destOrd="0" presId="urn:microsoft.com/office/officeart/2005/8/layout/list1"/>
    <dgm:cxn modelId="{2006833E-3F13-49EA-AAA9-9A1B7F47D372}" type="presParOf" srcId="{81205B6E-3E6D-4445-859B-D1721BFCD038}" destId="{1F4FC63E-FAF5-45F0-82BB-30A538B0F1F7}" srcOrd="6" destOrd="0" presId="urn:microsoft.com/office/officeart/2005/8/layout/list1"/>
    <dgm:cxn modelId="{8293B931-A56C-42C0-99C6-D5B59076D941}" type="presParOf" srcId="{81205B6E-3E6D-4445-859B-D1721BFCD038}" destId="{BC74EC1F-1F5E-4379-96B2-57906F126E58}" srcOrd="7" destOrd="0" presId="urn:microsoft.com/office/officeart/2005/8/layout/list1"/>
    <dgm:cxn modelId="{2B784837-C5F9-416F-9A1E-5870A40E777F}" type="presParOf" srcId="{81205B6E-3E6D-4445-859B-D1721BFCD038}" destId="{63375F27-B8C3-46BC-B5B8-B31862391DF0}" srcOrd="8" destOrd="0" presId="urn:microsoft.com/office/officeart/2005/8/layout/list1"/>
    <dgm:cxn modelId="{AD6F4425-1B7F-40B2-A05B-D828970D64EE}" type="presParOf" srcId="{63375F27-B8C3-46BC-B5B8-B31862391DF0}" destId="{3BAC6396-B547-4903-863D-21C2606D7536}" srcOrd="0" destOrd="0" presId="urn:microsoft.com/office/officeart/2005/8/layout/list1"/>
    <dgm:cxn modelId="{D5EFA726-4246-4348-B027-698C1B737C9F}" type="presParOf" srcId="{63375F27-B8C3-46BC-B5B8-B31862391DF0}" destId="{B1703705-4568-4129-A13B-8A85970B684B}" srcOrd="1" destOrd="0" presId="urn:microsoft.com/office/officeart/2005/8/layout/list1"/>
    <dgm:cxn modelId="{714A590B-7BDF-4DD0-A636-EBEA31ABED70}" type="presParOf" srcId="{81205B6E-3E6D-4445-859B-D1721BFCD038}" destId="{D59B3CD8-2887-44B0-A261-718CB2C9CB64}" srcOrd="9" destOrd="0" presId="urn:microsoft.com/office/officeart/2005/8/layout/list1"/>
    <dgm:cxn modelId="{4D823DD0-E645-4642-9FC3-41C3AFC7BD73}" type="presParOf" srcId="{81205B6E-3E6D-4445-859B-D1721BFCD038}" destId="{AA043416-9414-49D8-88E0-5E0B94185EED}" srcOrd="10" destOrd="0" presId="urn:microsoft.com/office/officeart/2005/8/layout/list1"/>
    <dgm:cxn modelId="{F23137B6-6C7A-463D-8A5C-527E77188127}" type="presParOf" srcId="{81205B6E-3E6D-4445-859B-D1721BFCD038}" destId="{2427CF9C-43D0-4530-9408-A900485EDE41}" srcOrd="11" destOrd="0" presId="urn:microsoft.com/office/officeart/2005/8/layout/list1"/>
    <dgm:cxn modelId="{AB68F53B-A00F-43BE-9928-30002A68DDB0}" type="presParOf" srcId="{81205B6E-3E6D-4445-859B-D1721BFCD038}" destId="{3AFAC77E-12B0-40B9-8FC3-231C380E628D}" srcOrd="12" destOrd="0" presId="urn:microsoft.com/office/officeart/2005/8/layout/list1"/>
    <dgm:cxn modelId="{54CF0A5F-02A5-4617-A81E-CC114DE4873F}" type="presParOf" srcId="{3AFAC77E-12B0-40B9-8FC3-231C380E628D}" destId="{CEE9C279-E3B7-441E-9D49-A7EA6EA77491}" srcOrd="0" destOrd="0" presId="urn:microsoft.com/office/officeart/2005/8/layout/list1"/>
    <dgm:cxn modelId="{0ADD1709-AFA1-48C1-8C58-A3F770CFE04D}" type="presParOf" srcId="{3AFAC77E-12B0-40B9-8FC3-231C380E628D}" destId="{AC5F124E-C11B-4C60-BF0A-46DDA880FEE2}" srcOrd="1" destOrd="0" presId="urn:microsoft.com/office/officeart/2005/8/layout/list1"/>
    <dgm:cxn modelId="{04E51E04-2B49-4917-8841-A58CB64435B5}" type="presParOf" srcId="{81205B6E-3E6D-4445-859B-D1721BFCD038}" destId="{D53A2A09-8432-42A1-8B0C-DE67030A6EE7}" srcOrd="13" destOrd="0" presId="urn:microsoft.com/office/officeart/2005/8/layout/list1"/>
    <dgm:cxn modelId="{05B363A0-F1FF-4976-8EFA-0E746D0DBCD8}" type="presParOf" srcId="{81205B6E-3E6D-4445-859B-D1721BFCD038}" destId="{A6A11936-ABE0-48D2-941D-DB5BEFF81DAF}" srcOrd="14" destOrd="0" presId="urn:microsoft.com/office/officeart/2005/8/layout/list1"/>
    <dgm:cxn modelId="{9B01BF21-E6B4-468C-B0BD-D20D165DCA1A}" type="presParOf" srcId="{81205B6E-3E6D-4445-859B-D1721BFCD038}" destId="{2CFAC3AD-601C-42A6-B20E-41F41B194CC9}" srcOrd="15" destOrd="0" presId="urn:microsoft.com/office/officeart/2005/8/layout/list1"/>
    <dgm:cxn modelId="{A11D638D-0C3D-4E4A-975B-85F907603185}" type="presParOf" srcId="{81205B6E-3E6D-4445-859B-D1721BFCD038}" destId="{EE271BC5-464B-49EE-9867-70C41B9658BA}" srcOrd="16" destOrd="0" presId="urn:microsoft.com/office/officeart/2005/8/layout/list1"/>
    <dgm:cxn modelId="{C840D99E-3C0D-434E-8723-A873A4397312}" type="presParOf" srcId="{EE271BC5-464B-49EE-9867-70C41B9658BA}" destId="{A1AF7A6D-5B93-4F2F-8394-A39CFD7A7D31}" srcOrd="0" destOrd="0" presId="urn:microsoft.com/office/officeart/2005/8/layout/list1"/>
    <dgm:cxn modelId="{68DB178C-B480-4A4E-88B9-901C23DDA0C3}" type="presParOf" srcId="{EE271BC5-464B-49EE-9867-70C41B9658BA}" destId="{43C68621-789B-495C-B804-ED926635ADD8}" srcOrd="1" destOrd="0" presId="urn:microsoft.com/office/officeart/2005/8/layout/list1"/>
    <dgm:cxn modelId="{9A489320-67BE-4414-95A4-AAFE962801BB}" type="presParOf" srcId="{81205B6E-3E6D-4445-859B-D1721BFCD038}" destId="{CE6FDD5F-1101-46F2-94C9-A55A11292EA2}" srcOrd="17" destOrd="0" presId="urn:microsoft.com/office/officeart/2005/8/layout/list1"/>
    <dgm:cxn modelId="{781F32EA-C7F9-4030-94E1-459CF2BB1710}" type="presParOf" srcId="{81205B6E-3E6D-4445-859B-D1721BFCD038}" destId="{D976DCD4-840E-403F-B0E9-710083AF27C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71E0F-3DF5-49EC-ADE2-928F3E915C13}">
      <dsp:nvSpPr>
        <dsp:cNvPr id="0" name=""/>
        <dsp:cNvSpPr/>
      </dsp:nvSpPr>
      <dsp:spPr>
        <a:xfrm>
          <a:off x="2153133" y="-184194"/>
          <a:ext cx="1755683" cy="1192031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huynh</a:t>
          </a:r>
          <a:endParaRPr lang="en-US" sz="2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1323" y="-126004"/>
        <a:ext cx="1639303" cy="1075651"/>
      </dsp:txXfrm>
    </dsp:sp>
    <dsp:sp modelId="{A9A04DC1-CBDC-48C6-96D6-A7BEF08F166F}">
      <dsp:nvSpPr>
        <dsp:cNvPr id="0" name=""/>
        <dsp:cNvSpPr/>
      </dsp:nvSpPr>
      <dsp:spPr>
        <a:xfrm>
          <a:off x="595099" y="292204"/>
          <a:ext cx="4353230" cy="4353230"/>
        </a:xfrm>
        <a:custGeom>
          <a:avLst/>
          <a:gdLst/>
          <a:ahLst/>
          <a:cxnLst/>
          <a:rect l="0" t="0" r="0" b="0"/>
          <a:pathLst>
            <a:path>
              <a:moveTo>
                <a:pt x="3357619" y="348259"/>
              </a:moveTo>
              <a:arcTo wR="2176615" hR="2176615" stAng="18171597" swAng="24601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10ADA-5848-4B73-BF31-6A34857D29D3}">
      <dsp:nvSpPr>
        <dsp:cNvPr id="0" name=""/>
        <dsp:cNvSpPr/>
      </dsp:nvSpPr>
      <dsp:spPr>
        <a:xfrm>
          <a:off x="3887925" y="761267"/>
          <a:ext cx="1740109" cy="1235651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thù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trẻ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nhỏ</a:t>
          </a:r>
          <a:endParaRPr lang="en-US" sz="2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8245" y="821587"/>
        <a:ext cx="1619469" cy="1115011"/>
      </dsp:txXfrm>
    </dsp:sp>
    <dsp:sp modelId="{F6EF358B-15E4-4E2C-AA7A-73D2906168A6}">
      <dsp:nvSpPr>
        <dsp:cNvPr id="0" name=""/>
        <dsp:cNvSpPr/>
      </dsp:nvSpPr>
      <dsp:spPr>
        <a:xfrm>
          <a:off x="837069" y="617670"/>
          <a:ext cx="4353230" cy="4353230"/>
        </a:xfrm>
        <a:custGeom>
          <a:avLst/>
          <a:gdLst/>
          <a:ahLst/>
          <a:cxnLst/>
          <a:rect l="0" t="0" r="0" b="0"/>
          <a:pathLst>
            <a:path>
              <a:moveTo>
                <a:pt x="4222861" y="1434636"/>
              </a:moveTo>
              <a:arcTo wR="2176615" hR="2176615" stAng="20404146" swAng="28093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551E8-A96C-4316-AA18-AE5EA1EA1864}">
      <dsp:nvSpPr>
        <dsp:cNvPr id="0" name=""/>
        <dsp:cNvSpPr/>
      </dsp:nvSpPr>
      <dsp:spPr>
        <a:xfrm>
          <a:off x="4169419" y="2279154"/>
          <a:ext cx="1885334" cy="1297252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endParaRPr lang="en-US" sz="2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2746" y="2342481"/>
        <a:ext cx="1758680" cy="1170598"/>
      </dsp:txXfrm>
    </dsp:sp>
    <dsp:sp modelId="{79B403A2-901A-4EAB-ABFF-99CED4686F25}">
      <dsp:nvSpPr>
        <dsp:cNvPr id="0" name=""/>
        <dsp:cNvSpPr/>
      </dsp:nvSpPr>
      <dsp:spPr>
        <a:xfrm>
          <a:off x="2554426" y="-771456"/>
          <a:ext cx="4353230" cy="4353230"/>
        </a:xfrm>
        <a:custGeom>
          <a:avLst/>
          <a:gdLst/>
          <a:ahLst/>
          <a:cxnLst/>
          <a:rect l="0" t="0" r="0" b="0"/>
          <a:pathLst>
            <a:path>
              <a:moveTo>
                <a:pt x="2266394" y="4351378"/>
              </a:moveTo>
              <a:arcTo wR="2176615" hR="2176615" stAng="5258162" swAng="29923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FD393-EE12-4535-9AD3-7B69DDED1D98}">
      <dsp:nvSpPr>
        <dsp:cNvPr id="0" name=""/>
        <dsp:cNvSpPr/>
      </dsp:nvSpPr>
      <dsp:spPr>
        <a:xfrm>
          <a:off x="3095045" y="3575694"/>
          <a:ext cx="1606749" cy="1235323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 </a:t>
          </a:r>
          <a:r>
            <a:rPr lang="vi-VN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sở</a:t>
          </a:r>
          <a:r>
            <a:rPr lang="vi-VN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vi-VN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endParaRPr lang="en-US" sz="2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5348" y="3635997"/>
        <a:ext cx="1486143" cy="1114717"/>
      </dsp:txXfrm>
    </dsp:sp>
    <dsp:sp modelId="{5D303ED9-3E8C-4287-A910-6E4B67A85F41}">
      <dsp:nvSpPr>
        <dsp:cNvPr id="0" name=""/>
        <dsp:cNvSpPr/>
      </dsp:nvSpPr>
      <dsp:spPr>
        <a:xfrm>
          <a:off x="2242741" y="515087"/>
          <a:ext cx="4353230" cy="4353230"/>
        </a:xfrm>
        <a:custGeom>
          <a:avLst/>
          <a:gdLst/>
          <a:ahLst/>
          <a:cxnLst/>
          <a:rect l="0" t="0" r="0" b="0"/>
          <a:pathLst>
            <a:path>
              <a:moveTo>
                <a:pt x="835840" y="3891251"/>
              </a:moveTo>
              <a:arcTo wR="2176615" hR="2176615" stAng="7681436" swAng="9867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48F9E-927A-4F2E-8479-6B7AFAD160B3}">
      <dsp:nvSpPr>
        <dsp:cNvPr id="0" name=""/>
        <dsp:cNvSpPr/>
      </dsp:nvSpPr>
      <dsp:spPr>
        <a:xfrm>
          <a:off x="1447997" y="3562953"/>
          <a:ext cx="1565966" cy="1234347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thiếu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đa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đội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ngũ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endParaRPr lang="en-US" sz="2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8253" y="3623209"/>
        <a:ext cx="1445454" cy="1113835"/>
      </dsp:txXfrm>
    </dsp:sp>
    <dsp:sp modelId="{A468DD47-D907-4953-B27F-328A408ED6BE}">
      <dsp:nvSpPr>
        <dsp:cNvPr id="0" name=""/>
        <dsp:cNvSpPr/>
      </dsp:nvSpPr>
      <dsp:spPr>
        <a:xfrm>
          <a:off x="-939662" y="-772989"/>
          <a:ext cx="4353230" cy="4353230"/>
        </a:xfrm>
        <a:custGeom>
          <a:avLst/>
          <a:gdLst/>
          <a:ahLst/>
          <a:cxnLst/>
          <a:rect l="0" t="0" r="0" b="0"/>
          <a:pathLst>
            <a:path>
              <a:moveTo>
                <a:pt x="2370271" y="4344598"/>
              </a:moveTo>
              <a:arcTo wR="2176615" hR="2176615" stAng="5093735" swAng="3828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9624F4-B96D-45AD-955E-03DB596DD5FC}">
      <dsp:nvSpPr>
        <dsp:cNvPr id="0" name=""/>
        <dsp:cNvSpPr/>
      </dsp:nvSpPr>
      <dsp:spPr>
        <a:xfrm>
          <a:off x="-5948" y="2279162"/>
          <a:ext cx="1774367" cy="1297252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Vai </a:t>
          </a:r>
          <a:r>
            <a:rPr lang="vi-VN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vi-VN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vi-VN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vi-VN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quản</a:t>
          </a:r>
          <a:r>
            <a:rPr lang="vi-VN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endParaRPr lang="en-US" sz="2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79" y="2342489"/>
        <a:ext cx="1647713" cy="1170598"/>
      </dsp:txXfrm>
    </dsp:sp>
    <dsp:sp modelId="{51E9E241-08AA-41AA-95DE-14F29CD9F547}">
      <dsp:nvSpPr>
        <dsp:cNvPr id="0" name=""/>
        <dsp:cNvSpPr/>
      </dsp:nvSpPr>
      <dsp:spPr>
        <a:xfrm>
          <a:off x="519578" y="1279078"/>
          <a:ext cx="4353230" cy="4353230"/>
        </a:xfrm>
        <a:custGeom>
          <a:avLst/>
          <a:gdLst/>
          <a:ahLst/>
          <a:cxnLst/>
          <a:rect l="0" t="0" r="0" b="0"/>
          <a:pathLst>
            <a:path>
              <a:moveTo>
                <a:pt x="375529" y="954427"/>
              </a:moveTo>
              <a:arcTo wR="2176615" hR="2176615" stAng="12849610" swAng="25953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A06F0-636C-4539-AC68-7F909456BB8C}">
      <dsp:nvSpPr>
        <dsp:cNvPr id="0" name=""/>
        <dsp:cNvSpPr/>
      </dsp:nvSpPr>
      <dsp:spPr>
        <a:xfrm>
          <a:off x="455193" y="764499"/>
          <a:ext cx="1719148" cy="1294247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Bầu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endParaRPr lang="en-US" sz="2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373" y="827679"/>
        <a:ext cx="1592788" cy="1167887"/>
      </dsp:txXfrm>
    </dsp:sp>
    <dsp:sp modelId="{39288BE7-79EE-4146-BF81-9101BFEDAC3B}">
      <dsp:nvSpPr>
        <dsp:cNvPr id="0" name=""/>
        <dsp:cNvSpPr/>
      </dsp:nvSpPr>
      <dsp:spPr>
        <a:xfrm>
          <a:off x="1666850" y="-217426"/>
          <a:ext cx="4353230" cy="4353230"/>
        </a:xfrm>
        <a:custGeom>
          <a:avLst/>
          <a:gdLst/>
          <a:ahLst/>
          <a:cxnLst/>
          <a:rect l="0" t="0" r="0" b="0"/>
          <a:pathLst>
            <a:path>
              <a:moveTo>
                <a:pt x="381552" y="945597"/>
              </a:moveTo>
              <a:arcTo wR="2176615" hR="2176615" stAng="12866493" swAng="2074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9CD2F-6D40-47D5-B697-DFB9D9ABCA40}">
      <dsp:nvSpPr>
        <dsp:cNvPr id="0" name=""/>
        <dsp:cNvSpPr/>
      </dsp:nvSpPr>
      <dsp:spPr>
        <a:xfrm>
          <a:off x="-4369853" y="-670280"/>
          <a:ext cx="5206147" cy="5206147"/>
        </a:xfrm>
        <a:prstGeom prst="blockArc">
          <a:avLst>
            <a:gd name="adj1" fmla="val 18900000"/>
            <a:gd name="adj2" fmla="val 2700000"/>
            <a:gd name="adj3" fmla="val 41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D30E3-5B1D-4CDD-830B-E7BD88B8CFC5}">
      <dsp:nvSpPr>
        <dsp:cNvPr id="0" name=""/>
        <dsp:cNvSpPr/>
      </dsp:nvSpPr>
      <dsp:spPr>
        <a:xfrm>
          <a:off x="366203" y="241521"/>
          <a:ext cx="5288460" cy="4833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661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Sự </a:t>
          </a:r>
          <a:r>
            <a:rPr lang="en-US" sz="2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tức giận</a:t>
          </a:r>
          <a:endParaRPr lang="en-US" sz="2600" b="1" kern="1200" dirty="0"/>
        </a:p>
      </dsp:txBody>
      <dsp:txXfrm>
        <a:off x="366203" y="241521"/>
        <a:ext cx="5288460" cy="483352"/>
      </dsp:txXfrm>
    </dsp:sp>
    <dsp:sp modelId="{5F7784E6-BF9F-40FE-B13E-01CB04158034}">
      <dsp:nvSpPr>
        <dsp:cNvPr id="0" name=""/>
        <dsp:cNvSpPr/>
      </dsp:nvSpPr>
      <dsp:spPr>
        <a:xfrm>
          <a:off x="64108" y="181102"/>
          <a:ext cx="604191" cy="604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69941-0EA7-4F5C-B48E-E597B2E73B58}">
      <dsp:nvSpPr>
        <dsp:cNvPr id="0" name=""/>
        <dsp:cNvSpPr/>
      </dsp:nvSpPr>
      <dsp:spPr>
        <a:xfrm>
          <a:off x="712560" y="966319"/>
          <a:ext cx="4942104" cy="483352"/>
        </a:xfrm>
        <a:prstGeom prst="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661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Sự bất mãn</a:t>
          </a:r>
          <a:endParaRPr lang="en-US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2560" y="966319"/>
        <a:ext cx="4942104" cy="483352"/>
      </dsp:txXfrm>
    </dsp:sp>
    <dsp:sp modelId="{69E07F6C-E40B-4FDF-944C-BD1AF747AAFB}">
      <dsp:nvSpPr>
        <dsp:cNvPr id="0" name=""/>
        <dsp:cNvSpPr/>
      </dsp:nvSpPr>
      <dsp:spPr>
        <a:xfrm>
          <a:off x="410464" y="905900"/>
          <a:ext cx="604191" cy="604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54211E-ABF0-4C6A-A3F5-617F64C22F54}">
      <dsp:nvSpPr>
        <dsp:cNvPr id="0" name=""/>
        <dsp:cNvSpPr/>
      </dsp:nvSpPr>
      <dsp:spPr>
        <a:xfrm>
          <a:off x="818863" y="1691116"/>
          <a:ext cx="4835800" cy="483352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661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Sự căng thẳng</a:t>
          </a:r>
          <a:endParaRPr lang="en-US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8863" y="1691116"/>
        <a:ext cx="4835800" cy="483352"/>
      </dsp:txXfrm>
    </dsp:sp>
    <dsp:sp modelId="{835A3469-3D54-49E8-8802-362C8FB3CF98}">
      <dsp:nvSpPr>
        <dsp:cNvPr id="0" name=""/>
        <dsp:cNvSpPr/>
      </dsp:nvSpPr>
      <dsp:spPr>
        <a:xfrm>
          <a:off x="516768" y="1630697"/>
          <a:ext cx="604191" cy="604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24E97-2AC0-4611-9BC6-0A9E60E6235C}">
      <dsp:nvSpPr>
        <dsp:cNvPr id="0" name=""/>
        <dsp:cNvSpPr/>
      </dsp:nvSpPr>
      <dsp:spPr>
        <a:xfrm>
          <a:off x="712560" y="2415913"/>
          <a:ext cx="4942104" cy="483352"/>
        </a:xfrm>
        <a:prstGeom prst="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661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Sự bế tắc</a:t>
          </a:r>
          <a:endParaRPr lang="en-US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2560" y="2415913"/>
        <a:ext cx="4942104" cy="483352"/>
      </dsp:txXfrm>
    </dsp:sp>
    <dsp:sp modelId="{047DBD8B-B4A4-4D1E-80B2-7BFB8A712752}">
      <dsp:nvSpPr>
        <dsp:cNvPr id="0" name=""/>
        <dsp:cNvSpPr/>
      </dsp:nvSpPr>
      <dsp:spPr>
        <a:xfrm>
          <a:off x="410464" y="2355494"/>
          <a:ext cx="604191" cy="604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02A51-1697-41D2-AB7B-60C948362982}">
      <dsp:nvSpPr>
        <dsp:cNvPr id="0" name=""/>
        <dsp:cNvSpPr/>
      </dsp:nvSpPr>
      <dsp:spPr>
        <a:xfrm>
          <a:off x="366203" y="3140711"/>
          <a:ext cx="5288460" cy="483352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661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Sự bất lực</a:t>
          </a:r>
          <a:endParaRPr lang="en-US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203" y="3140711"/>
        <a:ext cx="5288460" cy="483352"/>
      </dsp:txXfrm>
    </dsp:sp>
    <dsp:sp modelId="{D01D1BC3-E2AC-405B-9227-D77A26E74953}">
      <dsp:nvSpPr>
        <dsp:cNvPr id="0" name=""/>
        <dsp:cNvSpPr/>
      </dsp:nvSpPr>
      <dsp:spPr>
        <a:xfrm>
          <a:off x="64108" y="3080292"/>
          <a:ext cx="604191" cy="604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3C3B0-101E-4E17-867A-B96E9AEF4E9A}">
      <dsp:nvSpPr>
        <dsp:cNvPr id="0" name=""/>
        <dsp:cNvSpPr/>
      </dsp:nvSpPr>
      <dsp:spPr>
        <a:xfrm>
          <a:off x="0" y="306646"/>
          <a:ext cx="6747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42C5B-C75C-477E-A410-06247B8AC01D}">
      <dsp:nvSpPr>
        <dsp:cNvPr id="0" name=""/>
        <dsp:cNvSpPr/>
      </dsp:nvSpPr>
      <dsp:spPr>
        <a:xfrm>
          <a:off x="353708" y="55726"/>
          <a:ext cx="5490295" cy="50184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171" tIns="0" rIns="187171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Căng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mãn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(Chronic stress)</a:t>
          </a:r>
        </a:p>
      </dsp:txBody>
      <dsp:txXfrm>
        <a:off x="378206" y="80224"/>
        <a:ext cx="5441299" cy="452844"/>
      </dsp:txXfrm>
    </dsp:sp>
    <dsp:sp modelId="{1F4FC63E-FAF5-45F0-82BB-30A538B0F1F7}">
      <dsp:nvSpPr>
        <dsp:cNvPr id="0" name=""/>
        <dsp:cNvSpPr/>
      </dsp:nvSpPr>
      <dsp:spPr>
        <a:xfrm>
          <a:off x="0" y="1077766"/>
          <a:ext cx="6747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AF59D-67A4-4D15-B14F-C2363E7C0E71}">
      <dsp:nvSpPr>
        <dsp:cNvPr id="0" name=""/>
        <dsp:cNvSpPr/>
      </dsp:nvSpPr>
      <dsp:spPr>
        <a:xfrm>
          <a:off x="353708" y="826846"/>
          <a:ext cx="5490295" cy="50184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171" tIns="0" rIns="187171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Rối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loạn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lo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âu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(Anxiety disorder)</a:t>
          </a:r>
        </a:p>
      </dsp:txBody>
      <dsp:txXfrm>
        <a:off x="378206" y="851344"/>
        <a:ext cx="5441299" cy="452844"/>
      </dsp:txXfrm>
    </dsp:sp>
    <dsp:sp modelId="{AA043416-9414-49D8-88E0-5E0B94185EED}">
      <dsp:nvSpPr>
        <dsp:cNvPr id="0" name=""/>
        <dsp:cNvSpPr/>
      </dsp:nvSpPr>
      <dsp:spPr>
        <a:xfrm>
          <a:off x="0" y="1848886"/>
          <a:ext cx="6747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03705-4568-4129-A13B-8A85970B684B}">
      <dsp:nvSpPr>
        <dsp:cNvPr id="0" name=""/>
        <dsp:cNvSpPr/>
      </dsp:nvSpPr>
      <dsp:spPr>
        <a:xfrm>
          <a:off x="353708" y="1597966"/>
          <a:ext cx="5490295" cy="50184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171" tIns="0" rIns="187171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Trầm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(Depression)</a:t>
          </a:r>
        </a:p>
      </dsp:txBody>
      <dsp:txXfrm>
        <a:off x="378206" y="1622464"/>
        <a:ext cx="5441299" cy="452844"/>
      </dsp:txXfrm>
    </dsp:sp>
    <dsp:sp modelId="{A6A11936-ABE0-48D2-941D-DB5BEFF81DAF}">
      <dsp:nvSpPr>
        <dsp:cNvPr id="0" name=""/>
        <dsp:cNvSpPr/>
      </dsp:nvSpPr>
      <dsp:spPr>
        <a:xfrm>
          <a:off x="0" y="2620007"/>
          <a:ext cx="6747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F124E-C11B-4C60-BF0A-46DDA880FEE2}">
      <dsp:nvSpPr>
        <dsp:cNvPr id="0" name=""/>
        <dsp:cNvSpPr/>
      </dsp:nvSpPr>
      <dsp:spPr>
        <a:xfrm>
          <a:off x="353708" y="2369087"/>
          <a:ext cx="5490295" cy="50184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171" tIns="0" rIns="187171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Kiệt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nghề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(Burn out)</a:t>
          </a:r>
        </a:p>
      </dsp:txBody>
      <dsp:txXfrm>
        <a:off x="378206" y="2393585"/>
        <a:ext cx="5441299" cy="452844"/>
      </dsp:txXfrm>
    </dsp:sp>
    <dsp:sp modelId="{D976DCD4-840E-403F-B0E9-710083AF27C8}">
      <dsp:nvSpPr>
        <dsp:cNvPr id="0" name=""/>
        <dsp:cNvSpPr/>
      </dsp:nvSpPr>
      <dsp:spPr>
        <a:xfrm>
          <a:off x="0" y="3391127"/>
          <a:ext cx="6747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68621-789B-495C-B804-ED926635ADD8}">
      <dsp:nvSpPr>
        <dsp:cNvPr id="0" name=""/>
        <dsp:cNvSpPr/>
      </dsp:nvSpPr>
      <dsp:spPr>
        <a:xfrm>
          <a:off x="353708" y="3140207"/>
          <a:ext cx="5490295" cy="50184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171" tIns="0" rIns="187171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kiệt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thấu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(Compassion fatigue)</a:t>
          </a:r>
        </a:p>
      </dsp:txBody>
      <dsp:txXfrm>
        <a:off x="378206" y="3164705"/>
        <a:ext cx="5441299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70F83-DB5C-48DA-AE03-B34E3398B759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20E56-263F-40F5-AFD6-7579528B7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4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clip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căng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, lo </a:t>
            </a:r>
            <a:r>
              <a:rPr lang="en-US" dirty="0" err="1"/>
              <a:t>âu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trầm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0E56-263F-40F5-AFD6-7579528B79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5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biện</a:t>
            </a:r>
            <a:r>
              <a:rPr lang="en-US" baseline="0" dirty="0"/>
              <a:t> </a:t>
            </a:r>
            <a:r>
              <a:rPr lang="en-US" baseline="0" dirty="0" err="1"/>
              <a:t>pháp</a:t>
            </a:r>
            <a:r>
              <a:rPr lang="en-US" baseline="0" dirty="0"/>
              <a:t> </a:t>
            </a:r>
            <a:r>
              <a:rPr lang="en-US" baseline="0" dirty="0" err="1"/>
              <a:t>xử</a:t>
            </a:r>
            <a:r>
              <a:rPr lang="en-US" baseline="0" dirty="0"/>
              <a:t> </a:t>
            </a:r>
            <a:r>
              <a:rPr lang="en-US" baseline="0" dirty="0" err="1"/>
              <a:t>lý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tài</a:t>
            </a:r>
            <a:r>
              <a:rPr lang="en-US" baseline="0" dirty="0"/>
              <a:t> </a:t>
            </a:r>
            <a:r>
              <a:rPr lang="en-US" baseline="0" dirty="0" err="1"/>
              <a:t>năng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mầm</a:t>
            </a:r>
            <a:r>
              <a:rPr lang="en-US" baseline="0" dirty="0"/>
              <a:t> non: </a:t>
            </a:r>
            <a:r>
              <a:rPr lang="en-US" baseline="0" dirty="0" err="1"/>
              <a:t>sắm</a:t>
            </a:r>
            <a:r>
              <a:rPr lang="en-US" baseline="0" dirty="0"/>
              <a:t> </a:t>
            </a:r>
            <a:r>
              <a:rPr lang="en-US" baseline="0" dirty="0" err="1"/>
              <a:t>vai</a:t>
            </a:r>
            <a:r>
              <a:rPr lang="en-US" baseline="0" dirty="0"/>
              <a:t>, </a:t>
            </a:r>
            <a:r>
              <a:rPr lang="en-US" baseline="0" dirty="0" err="1"/>
              <a:t>hát</a:t>
            </a:r>
            <a:r>
              <a:rPr lang="en-US" baseline="0" dirty="0"/>
              <a:t>, </a:t>
            </a:r>
            <a:r>
              <a:rPr lang="en-US" baseline="0" dirty="0" err="1"/>
              <a:t>thơ</a:t>
            </a:r>
            <a:r>
              <a:rPr lang="en-US" baseline="0" dirty="0"/>
              <a:t>, </a:t>
            </a:r>
            <a:r>
              <a:rPr lang="en-US" baseline="0" dirty="0" err="1"/>
              <a:t>vè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0E56-263F-40F5-AFD6-7579528B79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6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12398B0-C10C-404E-B03C-7785FE83F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F32858F-2034-4541-91A7-908FC47FA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0EBD0AC-9295-45D5-BCC2-EFFA31F9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6034-AC76-42A7-9737-25D91A1AB52E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571B6B1-A48D-4F89-9F67-F6AC7652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8A773E3-0326-4B23-8377-C029F70B4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02E7-1F4A-4C37-A698-2D723F72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8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5E5735-ADEF-4B53-A58B-680C4CFC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978CA69-2004-4CE5-9EA9-6B5C0ABF3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5CCC0E-F600-4A56-AD83-3F93CB678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6034-AC76-42A7-9737-25D91A1AB52E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0CDD8FB-DDC6-43FF-BBB8-6E52FF80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BD7B85D-6531-481E-8C59-15D5EAC48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02E7-1F4A-4C37-A698-2D723F72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5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4606EA1-D968-449E-B66D-E47388486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E615D62-5D92-4130-80DF-CFE110828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D7CFBA1-F928-41FA-BB8D-5B37BEB0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6034-AC76-42A7-9737-25D91A1AB52E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94C9CA9-BC03-4DB1-8814-FCA74112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EA4B614-C146-41CD-BB8C-37E3F5B7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02E7-1F4A-4C37-A698-2D723F72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4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7C8133-7503-47E6-95C5-A603B04D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F05D551-E1A3-4CEB-A4F0-8D9A62518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63D1FA0-C463-4EDD-BD86-AF8A6CF6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6034-AC76-42A7-9737-25D91A1AB52E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4FBA019-5318-47D9-81F6-33BE077B4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B379ACB-7D54-44AB-9AA2-CF892FF3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02E7-1F4A-4C37-A698-2D723F72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3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F05B04-0EAC-4425-A1A0-2D42E658B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2" y="1709743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85DF4A5-D6C9-4E4D-88CE-F0D55138E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2" y="4589469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D0CE2A-56F0-4A1F-A299-C49E1AD3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6034-AC76-42A7-9737-25D91A1AB52E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147573C-0E93-4894-944A-B6F09BC9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C21796-C310-4176-A319-572F568F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02E7-1F4A-4C37-A698-2D723F72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8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441D2CB-A5BF-44BD-9C2F-DCD5A498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6875D90-3454-41C0-A451-CBFBB0AF8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E8FC483-6E81-42F8-9B03-C35DC77DA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1BD99B9-8789-4D15-9087-1D9121E5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6034-AC76-42A7-9737-25D91A1AB52E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C5EB2E2-3767-4BF2-9257-A10C5017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2628BD4-1B66-4491-BCF2-916E14F2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02E7-1F4A-4C37-A698-2D723F72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0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35292AA-96E8-4650-AE56-D1186271D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DDC1094-3E35-43DC-BA38-EC8EE63FA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0B1C7FC-EC92-46A6-BBA6-24F6F20FD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9" y="2505076"/>
            <a:ext cx="4190702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675B51F-D619-43C1-BF38-0E286F6CF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FE8FC2C-21D9-4883-A825-BECF42119F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4" y="2505076"/>
            <a:ext cx="4211340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53648C8-D374-4B28-85A2-293576AD1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6034-AC76-42A7-9737-25D91A1AB52E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499C0FA-E7EB-42DA-AE1B-DB8F7401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00AC5F1-5ECA-47D5-BAEB-490CF892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02E7-1F4A-4C37-A698-2D723F72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7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21D723-C2D3-4B04-BAE4-F31A9B96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E30C830-0400-462E-AA49-2F6A6BFD7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6034-AC76-42A7-9737-25D91A1AB52E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D0CCCAC-0686-435B-8570-14B77BCC3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367125-5047-40DC-9966-BF742DE5D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02E7-1F4A-4C37-A698-2D723F72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1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CBAC3C4-D5B7-4EAF-B346-B133D103E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6034-AC76-42A7-9737-25D91A1AB52E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0DD8E6C-CA6A-4957-92B8-78B46E3C2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16BB437-2387-4E4C-8E4B-800AE801E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02E7-1F4A-4C37-A698-2D723F72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5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2E1135A-D930-4FDC-AB28-666788526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407C115-3464-46EE-9BB9-231CC5634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1" y="987430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9D4EB8A-09B8-4A9A-9AF8-C41F9AAD3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9D500E9-EB5D-4952-9A65-BE1B5E1BD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6034-AC76-42A7-9737-25D91A1AB52E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69CD3B6-542F-4A6D-A1F4-29AA166C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822F18E-78FF-43FA-8D78-1E8E1233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02E7-1F4A-4C37-A698-2D723F72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9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5D1ACE-4028-4C0C-A148-BAC67967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4AD62D2-5E61-4B9C-8814-0EB4180A03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1" y="987430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1F437A1-EB43-436D-ABE7-0D7F9526A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C5B8069-8EFC-4D5A-BB60-32E3E12AB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6034-AC76-42A7-9737-25D91A1AB52E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3F4A1D8-AC01-4DEF-9FC1-55C9E2E0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2117AA2-01CE-4A0D-A130-8FE6A060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02E7-1F4A-4C37-A698-2D723F72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8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1601209-2FC2-4CEA-A83B-D7296BA3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1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6E9552-876F-418B-BAAF-69FB27000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41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3FDBE66-7127-4892-8B9C-1214B001F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26034-AC76-42A7-9737-25D91A1AB52E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DB2312C-329D-4686-8970-853C5DAC7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6" y="6356356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A22D33E-714E-4029-B531-E54125D8E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702E7-1F4A-4C37-A698-2D723F72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7030193" y="6149011"/>
            <a:ext cx="278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6E08982-7CD2-4CC6-9423-669433251C95}"/>
              </a:ext>
            </a:extLst>
          </p:cNvPr>
          <p:cNvSpPr txBox="1"/>
          <p:nvPr/>
        </p:nvSpPr>
        <p:spPr>
          <a:xfrm>
            <a:off x="268539" y="426024"/>
            <a:ext cx="9461423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</a:t>
            </a:r>
          </a:p>
          <a:p>
            <a:pPr algn="ctr"/>
            <a:r>
              <a:rPr lang="en-US" sz="3600" b="1" dirty="0">
                <a:ln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 GIẢI VÀ Đ</a:t>
            </a:r>
            <a:r>
              <a:rPr lang="vi-VN" sz="3600" b="1" dirty="0">
                <a:ln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ỊNH HƯỚNG XỬ LÝ </a:t>
            </a:r>
            <a:r>
              <a:rPr lang="en-US" sz="3600" b="1" dirty="0">
                <a:ln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 ĐỀ</a:t>
            </a:r>
          </a:p>
          <a:p>
            <a:pPr algn="ctr"/>
            <a:r>
              <a:rPr lang="vi-VN" sz="3600" b="1" dirty="0">
                <a:ln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BẠO HÀNH</a:t>
            </a:r>
            <a:r>
              <a:rPr lang="en-US" sz="3600" b="1" dirty="0">
                <a:ln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ln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 EM</a:t>
            </a:r>
            <a:endParaRPr lang="en-US" sz="3600" b="1" dirty="0">
              <a:ln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ln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TRƯỜNG MẦM NON</a:t>
            </a:r>
          </a:p>
          <a:p>
            <a:pPr algn="ctr"/>
            <a:endParaRPr lang="en-US" sz="3600" b="1" dirty="0">
              <a:ln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36" y="2870580"/>
            <a:ext cx="955132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507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7601781" y="6149013"/>
            <a:ext cx="221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D5B062D-3472-43EB-A0A6-938D7C33306C}"/>
              </a:ext>
            </a:extLst>
          </p:cNvPr>
          <p:cNvSpPr txBox="1"/>
          <p:nvPr/>
        </p:nvSpPr>
        <p:spPr>
          <a:xfrm>
            <a:off x="686423" y="110099"/>
            <a:ext cx="82505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718B59C-BB75-41BF-A554-C2571D719630}"/>
              </a:ext>
            </a:extLst>
          </p:cNvPr>
          <p:cNvSpPr txBox="1"/>
          <p:nvPr/>
        </p:nvSpPr>
        <p:spPr>
          <a:xfrm>
            <a:off x="4619213" y="1710544"/>
            <a:ext cx="479060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Káº¿t quáº£ hÃ¬nh áº£nh cho cÆ¡ sá» váº­t cháº¥t trÆ°á»ng máº§m non">
            <a:extLst>
              <a:ext uri="{FF2B5EF4-FFF2-40B4-BE49-F238E27FC236}">
                <a16:creationId xmlns:a16="http://schemas.microsoft.com/office/drawing/2014/main" id="{DDC49EBE-E352-4A84-9BBE-4C1956F5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0" y="994570"/>
            <a:ext cx="4165781" cy="243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Ã¬nh áº£nh cÃ³ liÃªn quan">
            <a:extLst>
              <a:ext uri="{FF2B5EF4-FFF2-40B4-BE49-F238E27FC236}">
                <a16:creationId xmlns:a16="http://schemas.microsoft.com/office/drawing/2014/main" id="{EAA631F4-C630-4BBC-8D6F-E30D7372D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" y="3429006"/>
            <a:ext cx="4165781" cy="314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19" y="873592"/>
            <a:ext cx="9905984" cy="122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7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7601781" y="6149013"/>
            <a:ext cx="221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5FCC3D8-2C30-41C7-873B-180FA2FDB217}"/>
              </a:ext>
            </a:extLst>
          </p:cNvPr>
          <p:cNvSpPr txBox="1"/>
          <p:nvPr/>
        </p:nvSpPr>
        <p:spPr>
          <a:xfrm>
            <a:off x="651594" y="97810"/>
            <a:ext cx="85881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68C2D08-F41A-434D-A181-2C09C3B0F696}"/>
              </a:ext>
            </a:extLst>
          </p:cNvPr>
          <p:cNvSpPr txBox="1"/>
          <p:nvPr/>
        </p:nvSpPr>
        <p:spPr>
          <a:xfrm>
            <a:off x="1214651" y="1323378"/>
            <a:ext cx="77999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" y="818789"/>
            <a:ext cx="9905984" cy="122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73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7601781" y="6149013"/>
            <a:ext cx="221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8391777-6CF4-4DCB-96A3-A366E9A70B7B}"/>
              </a:ext>
            </a:extLst>
          </p:cNvPr>
          <p:cNvSpPr txBox="1"/>
          <p:nvPr/>
        </p:nvSpPr>
        <p:spPr>
          <a:xfrm>
            <a:off x="366093" y="157595"/>
            <a:ext cx="84416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F079D3E-9A1D-4CF8-BB33-5B2866B983CF}"/>
              </a:ext>
            </a:extLst>
          </p:cNvPr>
          <p:cNvSpPr txBox="1"/>
          <p:nvPr/>
        </p:nvSpPr>
        <p:spPr>
          <a:xfrm>
            <a:off x="5161590" y="1014259"/>
            <a:ext cx="36461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Ã¬nh áº£nh cÃ³ liÃªn quan">
            <a:extLst>
              <a:ext uri="{FF2B5EF4-FFF2-40B4-BE49-F238E27FC236}">
                <a16:creationId xmlns:a16="http://schemas.microsoft.com/office/drawing/2014/main" id="{4074C4CA-B3B3-4053-9884-535D91320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6092" y="1210014"/>
            <a:ext cx="4586909" cy="37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19" y="1002055"/>
            <a:ext cx="9905984" cy="122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747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6931928" y="6118817"/>
            <a:ext cx="275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9D9B99-7D81-4306-8DD7-32AAF80B792A}"/>
              </a:ext>
            </a:extLst>
          </p:cNvPr>
          <p:cNvSpPr txBox="1"/>
          <p:nvPr/>
        </p:nvSpPr>
        <p:spPr>
          <a:xfrm>
            <a:off x="233918" y="65269"/>
            <a:ext cx="94567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tinh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lang="en-US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15E51F9-00D7-43A9-B960-BFEF07F816F8}"/>
              </a:ext>
            </a:extLst>
          </p:cNvPr>
          <p:cNvSpPr txBox="1"/>
          <p:nvPr/>
        </p:nvSpPr>
        <p:spPr>
          <a:xfrm>
            <a:off x="518614" y="1255362"/>
            <a:ext cx="91720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" y="1200927"/>
            <a:ext cx="9905984" cy="122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723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7083189" y="6285492"/>
            <a:ext cx="269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8CD46FD-03E0-4B85-8034-3E49D2DE4DE1}"/>
              </a:ext>
            </a:extLst>
          </p:cNvPr>
          <p:cNvSpPr txBox="1"/>
          <p:nvPr/>
        </p:nvSpPr>
        <p:spPr>
          <a:xfrm>
            <a:off x="473770" y="198784"/>
            <a:ext cx="48130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10DE81E-749B-4A0B-97E7-3ADC2A48C9D2}"/>
              </a:ext>
            </a:extLst>
          </p:cNvPr>
          <p:cNvSpPr txBox="1"/>
          <p:nvPr/>
        </p:nvSpPr>
        <p:spPr>
          <a:xfrm>
            <a:off x="646553" y="3091884"/>
            <a:ext cx="419840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122" name="Picture 2" descr="Káº¿t quáº£ hÃ¬nh áº£nh cho báº§u khÃ´ng khÃ­ khi lÃ m viá»c á» trÆ°á»ng máº§m non">
            <a:extLst>
              <a:ext uri="{FF2B5EF4-FFF2-40B4-BE49-F238E27FC236}">
                <a16:creationId xmlns:a16="http://schemas.microsoft.com/office/drawing/2014/main" id="{CD05573F-FB3A-49B7-9910-25F69AF1A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93" y="310464"/>
            <a:ext cx="3618856" cy="250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áº¿t quáº£ hÃ¬nh áº£nh cho giÃ¡o viÃªn máº§m non tá»©c giáº­n">
            <a:extLst>
              <a:ext uri="{FF2B5EF4-FFF2-40B4-BE49-F238E27FC236}">
                <a16:creationId xmlns:a16="http://schemas.microsoft.com/office/drawing/2014/main" id="{561FAACD-1B5C-4E7A-84C5-8DC03EBD9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637" y="3091884"/>
            <a:ext cx="4663168" cy="322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847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SAO THẤT BẢN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miêu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khóa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mình</a:t>
            </a:r>
            <a:endParaRPr lang="en-US" dirty="0"/>
          </a:p>
          <a:p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: </a:t>
            </a:r>
            <a:r>
              <a:rPr lang="en-US" dirty="0" err="1"/>
              <a:t>Đoán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khóa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phiếu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55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6810235" y="6149009"/>
            <a:ext cx="300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7D55CA0-9703-4A1A-9AB1-844154A3419E}"/>
              </a:ext>
            </a:extLst>
          </p:cNvPr>
          <p:cNvSpPr txBox="1"/>
          <p:nvPr/>
        </p:nvSpPr>
        <p:spPr>
          <a:xfrm>
            <a:off x="1991967" y="622852"/>
            <a:ext cx="606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563FC6E-1C24-47C8-834D-3ADE459429B2}"/>
              </a:ext>
            </a:extLst>
          </p:cNvPr>
          <p:cNvSpPr txBox="1"/>
          <p:nvPr/>
        </p:nvSpPr>
        <p:spPr>
          <a:xfrm>
            <a:off x="1146414" y="283198"/>
            <a:ext cx="7930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Sơ đồ 2">
            <a:extLst>
              <a:ext uri="{FF2B5EF4-FFF2-40B4-BE49-F238E27FC236}">
                <a16:creationId xmlns:a16="http://schemas.microsoft.com/office/drawing/2014/main" id="{9DFD933E-F8A7-4FE7-8CD7-ADB1BC4A29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976735"/>
              </p:ext>
            </p:extLst>
          </p:nvPr>
        </p:nvGraphicFramePr>
        <p:xfrm>
          <a:off x="2207318" y="1638516"/>
          <a:ext cx="5706717" cy="3865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913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6646461" y="6149009"/>
            <a:ext cx="317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F29FC69-F90C-4D0D-96F3-6D7F0A924020}"/>
              </a:ext>
            </a:extLst>
          </p:cNvPr>
          <p:cNvSpPr txBox="1"/>
          <p:nvPr/>
        </p:nvSpPr>
        <p:spPr>
          <a:xfrm>
            <a:off x="4953011" y="1693448"/>
            <a:ext cx="431747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46" name="Picture 2" descr="Káº¿t quáº£ hÃ¬nh áº£nh cho  tá»©c giáº­n">
            <a:extLst>
              <a:ext uri="{FF2B5EF4-FFF2-40B4-BE49-F238E27FC236}">
                <a16:creationId xmlns:a16="http://schemas.microsoft.com/office/drawing/2014/main" id="{641F1B1F-518D-4EA7-83E3-AC79BD98A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82" y="14"/>
            <a:ext cx="4622370" cy="67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0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7601781" y="6149013"/>
            <a:ext cx="221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BAC8B2B-5FF7-4031-83C3-05D35D0ADB16}"/>
              </a:ext>
            </a:extLst>
          </p:cNvPr>
          <p:cNvSpPr txBox="1"/>
          <p:nvPr/>
        </p:nvSpPr>
        <p:spPr>
          <a:xfrm>
            <a:off x="4673048" y="299566"/>
            <a:ext cx="501686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khuynh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HÃ¬nh áº£nh cÃ³ liÃªn quan">
            <a:extLst>
              <a:ext uri="{FF2B5EF4-FFF2-40B4-BE49-F238E27FC236}">
                <a16:creationId xmlns:a16="http://schemas.microsoft.com/office/drawing/2014/main" id="{EA0176F2-2934-4DE1-B0FB-20FA52E1B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" y="286604"/>
            <a:ext cx="4339259" cy="60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26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6509983" y="6149009"/>
            <a:ext cx="330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8038F6A-2655-4202-B6DD-7D98F73DB61C}"/>
              </a:ext>
            </a:extLst>
          </p:cNvPr>
          <p:cNvSpPr txBox="1"/>
          <p:nvPr/>
        </p:nvSpPr>
        <p:spPr>
          <a:xfrm>
            <a:off x="4459863" y="667209"/>
            <a:ext cx="494223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quệ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Káº¿t quáº£ hÃ¬nh áº£nh cho sá»± cÄng tháº³ng">
            <a:extLst>
              <a:ext uri="{FF2B5EF4-FFF2-40B4-BE49-F238E27FC236}">
                <a16:creationId xmlns:a16="http://schemas.microsoft.com/office/drawing/2014/main" id="{15A604DC-D7A6-4E9E-93B0-B610466A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5" y="163777"/>
            <a:ext cx="4354326" cy="669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18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67631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7601781" y="6149013"/>
            <a:ext cx="221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4405A28-8FFA-4439-A918-74782C642624}"/>
              </a:ext>
            </a:extLst>
          </p:cNvPr>
          <p:cNvSpPr txBox="1"/>
          <p:nvPr/>
        </p:nvSpPr>
        <p:spPr>
          <a:xfrm>
            <a:off x="4953009" y="389829"/>
            <a:ext cx="471611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Ã¬nh áº£nh cÃ³ liÃªn quan">
            <a:extLst>
              <a:ext uri="{FF2B5EF4-FFF2-40B4-BE49-F238E27FC236}">
                <a16:creationId xmlns:a16="http://schemas.microsoft.com/office/drawing/2014/main" id="{2B8828FC-E581-4C7D-94A7-03C7BDDB3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" y="254333"/>
            <a:ext cx="4706090" cy="634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7028597" y="6149011"/>
            <a:ext cx="279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D48A97F-4E69-4B7B-9CEE-C3711C08D403}"/>
              </a:ext>
            </a:extLst>
          </p:cNvPr>
          <p:cNvSpPr txBox="1"/>
          <p:nvPr/>
        </p:nvSpPr>
        <p:spPr>
          <a:xfrm>
            <a:off x="5230815" y="644037"/>
            <a:ext cx="467518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Káº¿t quáº£ hÃ¬nh áº£nh cho buÃ´ng xuÃ´i">
            <a:extLst>
              <a:ext uri="{FF2B5EF4-FFF2-40B4-BE49-F238E27FC236}">
                <a16:creationId xmlns:a16="http://schemas.microsoft.com/office/drawing/2014/main" id="{F19B48EC-BC11-444D-9638-CCC751C6B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9" y="192923"/>
            <a:ext cx="4857990" cy="647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33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6405054" y="6129230"/>
            <a:ext cx="350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D2AF0A2-78F2-4FA7-A846-590769EF1D95}"/>
              </a:ext>
            </a:extLst>
          </p:cNvPr>
          <p:cNvSpPr txBox="1"/>
          <p:nvPr/>
        </p:nvSpPr>
        <p:spPr>
          <a:xfrm>
            <a:off x="818867" y="631014"/>
            <a:ext cx="88610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9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LUẬN CHO ĐOẠN CLIP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687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6905767" y="6149013"/>
            <a:ext cx="291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72CEF34-B809-475A-A379-05E28043DF31}"/>
              </a:ext>
            </a:extLst>
          </p:cNvPr>
          <p:cNvSpPr txBox="1"/>
          <p:nvPr/>
        </p:nvSpPr>
        <p:spPr>
          <a:xfrm>
            <a:off x="464024" y="106671"/>
            <a:ext cx="8765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Sơ đồ 2">
            <a:extLst>
              <a:ext uri="{FF2B5EF4-FFF2-40B4-BE49-F238E27FC236}">
                <a16:creationId xmlns:a16="http://schemas.microsoft.com/office/drawing/2014/main" id="{0F0C2028-66DF-42F6-A2E9-0298ED9B9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296721"/>
              </p:ext>
            </p:extLst>
          </p:nvPr>
        </p:nvGraphicFramePr>
        <p:xfrm>
          <a:off x="2155276" y="1690659"/>
          <a:ext cx="7074175" cy="3875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0" y="1571722"/>
            <a:ext cx="9905984" cy="122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66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7601781" y="6149013"/>
            <a:ext cx="221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7D55CA0-9703-4A1A-9AB1-844154A3419E}"/>
              </a:ext>
            </a:extLst>
          </p:cNvPr>
          <p:cNvSpPr txBox="1"/>
          <p:nvPr/>
        </p:nvSpPr>
        <p:spPr>
          <a:xfrm>
            <a:off x="805220" y="145166"/>
            <a:ext cx="86429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vi-VN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vi-VN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vi-VN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năng chuyên môn </a:t>
            </a:r>
            <a:r>
              <a:rPr lang="vi-VN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vi-VN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vi-VN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vi-VN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A841176-86CB-4E4D-868F-AD4566DC5A6E}"/>
              </a:ext>
            </a:extLst>
          </p:cNvPr>
          <p:cNvSpPr txBox="1"/>
          <p:nvPr/>
        </p:nvSpPr>
        <p:spPr>
          <a:xfrm>
            <a:off x="2333768" y="1762541"/>
            <a:ext cx="652779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" y="1282815"/>
            <a:ext cx="9905984" cy="122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9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137" y="583493"/>
            <a:ext cx="9033897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  <a:b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KIẾM GIÁO VIÊN MẦM NON</a:t>
            </a:r>
            <a:b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TÀI NĂNG</a:t>
            </a:r>
            <a:b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60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7137779" y="6149013"/>
            <a:ext cx="2682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7D55CA0-9703-4A1A-9AB1-844154A3419E}"/>
              </a:ext>
            </a:extLst>
          </p:cNvPr>
          <p:cNvSpPr txBox="1"/>
          <p:nvPr/>
        </p:nvSpPr>
        <p:spPr>
          <a:xfrm>
            <a:off x="464026" y="63432"/>
            <a:ext cx="8750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</a:t>
            </a:r>
            <a:r>
              <a:rPr lang="vi-V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ịnh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5BD8A6C-D956-4F35-87F4-ADECA650750D}"/>
              </a:ext>
            </a:extLst>
          </p:cNvPr>
          <p:cNvSpPr txBox="1"/>
          <p:nvPr/>
        </p:nvSpPr>
        <p:spPr>
          <a:xfrm>
            <a:off x="979834" y="1212703"/>
            <a:ext cx="77309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xây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môi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lang="en-US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6187F2F-1CDA-4060-A85D-239C874DC7EC}"/>
              </a:ext>
            </a:extLst>
          </p:cNvPr>
          <p:cNvSpPr txBox="1"/>
          <p:nvPr/>
        </p:nvSpPr>
        <p:spPr>
          <a:xfrm>
            <a:off x="2444198" y="2659943"/>
            <a:ext cx="58143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Maslow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thang Maslow,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" y="1269167"/>
            <a:ext cx="9905984" cy="122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46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Ã¬nh áº£nh cÃ³ liÃªn quan">
            <a:extLst>
              <a:ext uri="{FF2B5EF4-FFF2-40B4-BE49-F238E27FC236}">
                <a16:creationId xmlns:a16="http://schemas.microsoft.com/office/drawing/2014/main" id="{58F518CE-FEBD-4647-9BA0-550008FF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15" y="6"/>
            <a:ext cx="7208769" cy="688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1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7069543" y="6149011"/>
            <a:ext cx="2750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7D55CA0-9703-4A1A-9AB1-844154A3419E}"/>
              </a:ext>
            </a:extLst>
          </p:cNvPr>
          <p:cNvSpPr txBox="1"/>
          <p:nvPr/>
        </p:nvSpPr>
        <p:spPr>
          <a:xfrm>
            <a:off x="1991967" y="622852"/>
            <a:ext cx="606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3EB1DC6-A1A8-4662-97A7-E36B39DC4FED}"/>
              </a:ext>
            </a:extLst>
          </p:cNvPr>
          <p:cNvSpPr txBox="1"/>
          <p:nvPr/>
        </p:nvSpPr>
        <p:spPr>
          <a:xfrm>
            <a:off x="382137" y="181725"/>
            <a:ext cx="94377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biện pháp chăm sóc sức khỏe tinh thần của người làm việc</a:t>
            </a:r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366D9FC-7C7B-4859-8E53-76721F9FF67C}"/>
              </a:ext>
            </a:extLst>
          </p:cNvPr>
          <p:cNvSpPr txBox="1"/>
          <p:nvPr/>
        </p:nvSpPr>
        <p:spPr>
          <a:xfrm>
            <a:off x="627797" y="1511207"/>
            <a:ext cx="87721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" y="1310111"/>
            <a:ext cx="9905984" cy="122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48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HOẠT ĐỘNG 1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KHĂN TRẢI BÀN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bạo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mầm</a:t>
            </a:r>
            <a:r>
              <a:rPr lang="en-US" dirty="0"/>
              <a:t> non?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24746" y="2955158"/>
            <a:ext cx="3921071" cy="2092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24746" y="2955158"/>
            <a:ext cx="790413" cy="7284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24746" y="4319010"/>
            <a:ext cx="790413" cy="7284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075" y="4319010"/>
            <a:ext cx="804742" cy="74377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455404" y="2955158"/>
            <a:ext cx="790413" cy="7284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47932" y="2935707"/>
            <a:ext cx="790413" cy="7284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42300" y="2935707"/>
            <a:ext cx="790413" cy="7284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19114" y="4281152"/>
            <a:ext cx="790413" cy="7284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37258" y="4258792"/>
            <a:ext cx="790413" cy="7284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70645" y="3614724"/>
            <a:ext cx="790413" cy="7284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83718" y="3606975"/>
            <a:ext cx="790413" cy="7284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419114" y="3683578"/>
            <a:ext cx="1808557" cy="57521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76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7601781" y="6149013"/>
            <a:ext cx="221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7D55CA0-9703-4A1A-9AB1-844154A3419E}"/>
              </a:ext>
            </a:extLst>
          </p:cNvPr>
          <p:cNvSpPr txBox="1"/>
          <p:nvPr/>
        </p:nvSpPr>
        <p:spPr>
          <a:xfrm>
            <a:off x="627797" y="495130"/>
            <a:ext cx="885827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93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7014949" y="6149011"/>
            <a:ext cx="280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7D55CA0-9703-4A1A-9AB1-844154A3419E}"/>
              </a:ext>
            </a:extLst>
          </p:cNvPr>
          <p:cNvSpPr txBox="1"/>
          <p:nvPr/>
        </p:nvSpPr>
        <p:spPr>
          <a:xfrm>
            <a:off x="382141" y="111123"/>
            <a:ext cx="9127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tăng </a:t>
            </a:r>
            <a:r>
              <a:rPr lang="vi-VN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năng chuyên môn </a:t>
            </a:r>
            <a:r>
              <a:rPr lang="vi-VN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8DCCB9D-E60F-4B5A-AD11-B7435FCB380F}"/>
              </a:ext>
            </a:extLst>
          </p:cNvPr>
          <p:cNvSpPr txBox="1"/>
          <p:nvPr/>
        </p:nvSpPr>
        <p:spPr>
          <a:xfrm>
            <a:off x="382142" y="1775522"/>
            <a:ext cx="92941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" y="1761795"/>
            <a:ext cx="9905984" cy="122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9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6469041" y="6149009"/>
            <a:ext cx="335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7D55CA0-9703-4A1A-9AB1-844154A3419E}"/>
              </a:ext>
            </a:extLst>
          </p:cNvPr>
          <p:cNvSpPr txBox="1"/>
          <p:nvPr/>
        </p:nvSpPr>
        <p:spPr>
          <a:xfrm>
            <a:off x="1991967" y="622852"/>
            <a:ext cx="606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24" y="1919585"/>
            <a:ext cx="9534525" cy="422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4497" y="190811"/>
            <a:ext cx="72130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Chân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thành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cảm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ơn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sự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lắng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nghe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của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các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323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6935191" y="5964343"/>
            <a:ext cx="288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A4DC8EE-D990-4E3B-8D36-EE3B0EE9233D}"/>
              </a:ext>
            </a:extLst>
          </p:cNvPr>
          <p:cNvSpPr txBox="1"/>
          <p:nvPr/>
        </p:nvSpPr>
        <p:spPr>
          <a:xfrm>
            <a:off x="1065975" y="1146336"/>
            <a:ext cx="78709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035393A-4816-4C6B-AC35-C967BF0471D9}"/>
              </a:ext>
            </a:extLst>
          </p:cNvPr>
          <p:cNvSpPr txBox="1"/>
          <p:nvPr/>
        </p:nvSpPr>
        <p:spPr>
          <a:xfrm>
            <a:off x="1065973" y="2565348"/>
            <a:ext cx="79208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Yếu tố về </a:t>
            </a:r>
            <a:r>
              <a:rPr lang="vi-VN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làm việc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1954B49-8220-4389-8D13-4BE4844421E9}"/>
              </a:ext>
            </a:extLst>
          </p:cNvPr>
          <p:cNvSpPr txBox="1"/>
          <p:nvPr/>
        </p:nvSpPr>
        <p:spPr>
          <a:xfrm>
            <a:off x="2406513" y="3146553"/>
            <a:ext cx="63043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vi-VN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tinh </a:t>
            </a:r>
            <a:r>
              <a:rPr lang="vi-VN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05091A7-653A-4437-AAB9-9313AEE3B9DA}"/>
              </a:ext>
            </a:extLst>
          </p:cNvPr>
          <p:cNvSpPr txBox="1"/>
          <p:nvPr/>
        </p:nvSpPr>
        <p:spPr>
          <a:xfrm>
            <a:off x="3094813" y="4171855"/>
            <a:ext cx="63043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vi-VN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năng chuyên môn </a:t>
            </a:r>
            <a:r>
              <a:rPr 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8D6616D-FA2D-406D-9A24-9389DEF20B04}"/>
              </a:ext>
            </a:extLst>
          </p:cNvPr>
          <p:cNvSpPr txBox="1"/>
          <p:nvPr/>
        </p:nvSpPr>
        <p:spPr>
          <a:xfrm>
            <a:off x="1065973" y="-41795"/>
            <a:ext cx="7822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vi-V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trong </a:t>
            </a:r>
            <a:r>
              <a:rPr lang="vi-V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" y="1146335"/>
            <a:ext cx="9905984" cy="122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9926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7125198" y="6149011"/>
            <a:ext cx="269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F99AD68-9A0E-400B-B1A4-04E8544B9EE3}"/>
              </a:ext>
            </a:extLst>
          </p:cNvPr>
          <p:cNvSpPr txBox="1"/>
          <p:nvPr/>
        </p:nvSpPr>
        <p:spPr>
          <a:xfrm>
            <a:off x="4171978" y="1154941"/>
            <a:ext cx="54841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AC81F75-EA93-49C9-8266-BBCE2D09155C}"/>
              </a:ext>
            </a:extLst>
          </p:cNvPr>
          <p:cNvSpPr txBox="1"/>
          <p:nvPr/>
        </p:nvSpPr>
        <p:spPr>
          <a:xfrm>
            <a:off x="1862762" y="43464"/>
            <a:ext cx="71172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môi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lang="en-US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9" y="1146335"/>
            <a:ext cx="9905984" cy="122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4" y="1699980"/>
            <a:ext cx="4162550" cy="305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30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6970817" y="6149009"/>
            <a:ext cx="284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7D55CA0-9703-4A1A-9AB1-844154A3419E}"/>
              </a:ext>
            </a:extLst>
          </p:cNvPr>
          <p:cNvSpPr txBox="1"/>
          <p:nvPr/>
        </p:nvSpPr>
        <p:spPr>
          <a:xfrm>
            <a:off x="1991967" y="622852"/>
            <a:ext cx="606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10" name="Sơ đồ 9">
            <a:extLst>
              <a:ext uri="{FF2B5EF4-FFF2-40B4-BE49-F238E27FC236}">
                <a16:creationId xmlns:a16="http://schemas.microsoft.com/office/drawing/2014/main" id="{A3E5E9D1-EBB5-4205-B4B7-FB8F4209B3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6583497"/>
              </p:ext>
            </p:extLst>
          </p:nvPr>
        </p:nvGraphicFramePr>
        <p:xfrm>
          <a:off x="2333299" y="444412"/>
          <a:ext cx="6062041" cy="4906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4165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7070653" y="6149011"/>
            <a:ext cx="274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2C26C09-FE9E-4998-9E83-E4B0B6EE00F6}"/>
              </a:ext>
            </a:extLst>
          </p:cNvPr>
          <p:cNvSpPr txBox="1"/>
          <p:nvPr/>
        </p:nvSpPr>
        <p:spPr>
          <a:xfrm>
            <a:off x="1895063" y="146186"/>
            <a:ext cx="6912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357422F-43B2-4429-B25F-B97F2384FE67}"/>
              </a:ext>
            </a:extLst>
          </p:cNvPr>
          <p:cNvSpPr txBox="1"/>
          <p:nvPr/>
        </p:nvSpPr>
        <p:spPr>
          <a:xfrm>
            <a:off x="3998795" y="1154665"/>
            <a:ext cx="541816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" y="1050799"/>
            <a:ext cx="9905984" cy="122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5" y="3289680"/>
            <a:ext cx="358738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44">
            <a:off x="619621" y="1232257"/>
            <a:ext cx="3134461" cy="208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68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7192373" y="6149011"/>
            <a:ext cx="2627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ACEE27F-B355-4AE2-B2E1-923CE062E003}"/>
              </a:ext>
            </a:extLst>
          </p:cNvPr>
          <p:cNvSpPr txBox="1"/>
          <p:nvPr/>
        </p:nvSpPr>
        <p:spPr>
          <a:xfrm>
            <a:off x="1786271" y="164800"/>
            <a:ext cx="76178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F25B9C1-6E43-45F1-BA59-2A71AFCCFE13}"/>
              </a:ext>
            </a:extLst>
          </p:cNvPr>
          <p:cNvSpPr txBox="1"/>
          <p:nvPr/>
        </p:nvSpPr>
        <p:spPr>
          <a:xfrm>
            <a:off x="259306" y="1259561"/>
            <a:ext cx="91447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" y="922605"/>
            <a:ext cx="9905984" cy="122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05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D78E362-D959-425B-B47F-7CCC34CC56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19" y="10"/>
            <a:ext cx="9905984" cy="685799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AC8D5B-AAD1-4A93-927F-90567ECDE9F2}"/>
              </a:ext>
            </a:extLst>
          </p:cNvPr>
          <p:cNvSpPr txBox="1"/>
          <p:nvPr/>
        </p:nvSpPr>
        <p:spPr>
          <a:xfrm>
            <a:off x="7055893" y="6149013"/>
            <a:ext cx="276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rgbClr val="FF0000"/>
                </a:solidFill>
              </a:rPr>
              <a:t>NCS.ThS</a:t>
            </a:r>
            <a:r>
              <a:rPr lang="vi-VN" b="1" dirty="0">
                <a:solidFill>
                  <a:srgbClr val="FF0000"/>
                </a:solidFill>
              </a:rPr>
              <a:t> Mai </a:t>
            </a:r>
            <a:r>
              <a:rPr lang="vi-VN" b="1" dirty="0" err="1">
                <a:solidFill>
                  <a:srgbClr val="FF0000"/>
                </a:solidFill>
              </a:rPr>
              <a:t>Mỹ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Hạnh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3044DA4-43FD-49BC-BDF0-E193E25F35D6}"/>
              </a:ext>
            </a:extLst>
          </p:cNvPr>
          <p:cNvSpPr txBox="1"/>
          <p:nvPr/>
        </p:nvSpPr>
        <p:spPr>
          <a:xfrm>
            <a:off x="132929" y="135797"/>
            <a:ext cx="95792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3AEE60C-FA49-4F16-881A-C5BF6048A7BE}"/>
              </a:ext>
            </a:extLst>
          </p:cNvPr>
          <p:cNvSpPr txBox="1"/>
          <p:nvPr/>
        </p:nvSpPr>
        <p:spPr>
          <a:xfrm>
            <a:off x="4953000" y="887131"/>
            <a:ext cx="47591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Ã¬nh áº£nh cÃ³ liÃªn quan">
            <a:extLst>
              <a:ext uri="{FF2B5EF4-FFF2-40B4-BE49-F238E27FC236}">
                <a16:creationId xmlns:a16="http://schemas.microsoft.com/office/drawing/2014/main" id="{00197989-DD85-4F1B-8AC8-4953F2CFB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9" y="1033670"/>
            <a:ext cx="4687159" cy="490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19" y="874927"/>
            <a:ext cx="9905984" cy="122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89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2112</Words>
  <Application>Microsoft Office PowerPoint</Application>
  <PresentationFormat>A4 Paper (210x297 mm)</PresentationFormat>
  <Paragraphs>138</Paragraphs>
  <Slides>32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KHỞI ĐỘNG</vt:lpstr>
      <vt:lpstr>HOẠT ĐỘNG 1 KHĂN TRẢI BÀN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 TAM SAO THẤT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3 BÌNH LUẬN CHO ĐOẠN CLIP</vt:lpstr>
      <vt:lpstr>PowerPoint Presentation</vt:lpstr>
      <vt:lpstr>PowerPoint Presentation</vt:lpstr>
      <vt:lpstr>HOẠT ĐỘNG 4 TÌM KIẾM GIÁO VIÊN MẦM NON  TÀI NĂNG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Nguyễn Văn Tuấn</dc:creator>
  <cp:lastModifiedBy>Mỹ Hạnh</cp:lastModifiedBy>
  <cp:revision>70</cp:revision>
  <dcterms:created xsi:type="dcterms:W3CDTF">2018-11-17T03:12:58Z</dcterms:created>
  <dcterms:modified xsi:type="dcterms:W3CDTF">2018-11-22T09:03:14Z</dcterms:modified>
</cp:coreProperties>
</file>