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72" r:id="rId1"/>
  </p:sldMasterIdLst>
  <p:notesMasterIdLst>
    <p:notesMasterId r:id="rId41"/>
  </p:notesMasterIdLst>
  <p:handoutMasterIdLst>
    <p:handoutMasterId r:id="rId42"/>
  </p:handoutMasterIdLst>
  <p:sldIdLst>
    <p:sldId id="1519" r:id="rId2"/>
    <p:sldId id="1520" r:id="rId3"/>
    <p:sldId id="1521" r:id="rId4"/>
    <p:sldId id="1590" r:id="rId5"/>
    <p:sldId id="1579" r:id="rId6"/>
    <p:sldId id="1580" r:id="rId7"/>
    <p:sldId id="1581" r:id="rId8"/>
    <p:sldId id="1582" r:id="rId9"/>
    <p:sldId id="1584" r:id="rId10"/>
    <p:sldId id="1583" r:id="rId11"/>
    <p:sldId id="1587" r:id="rId12"/>
    <p:sldId id="1522" r:id="rId13"/>
    <p:sldId id="1523" r:id="rId14"/>
    <p:sldId id="1526" r:id="rId15"/>
    <p:sldId id="1591" r:id="rId16"/>
    <p:sldId id="1592" r:id="rId17"/>
    <p:sldId id="1528" r:id="rId18"/>
    <p:sldId id="1530" r:id="rId19"/>
    <p:sldId id="1529" r:id="rId20"/>
    <p:sldId id="1531" r:id="rId21"/>
    <p:sldId id="1532" r:id="rId22"/>
    <p:sldId id="1589" r:id="rId23"/>
    <p:sldId id="1564" r:id="rId24"/>
    <p:sldId id="1541" r:id="rId25"/>
    <p:sldId id="1545" r:id="rId26"/>
    <p:sldId id="1585" r:id="rId27"/>
    <p:sldId id="1547" r:id="rId28"/>
    <p:sldId id="1548" r:id="rId29"/>
    <p:sldId id="1550" r:id="rId30"/>
    <p:sldId id="1549" r:id="rId31"/>
    <p:sldId id="1552" r:id="rId32"/>
    <p:sldId id="1553" r:id="rId33"/>
    <p:sldId id="1554" r:id="rId34"/>
    <p:sldId id="1556" r:id="rId35"/>
    <p:sldId id="1557" r:id="rId36"/>
    <p:sldId id="1570" r:id="rId37"/>
    <p:sldId id="1572" r:id="rId38"/>
    <p:sldId id="1577" r:id="rId39"/>
    <p:sldId id="158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FF99"/>
    <a:srgbClr val="CCFFFF"/>
    <a:srgbClr val="FFFFCC"/>
    <a:srgbClr val="006600"/>
    <a:srgbClr val="FF66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8632" autoAdjust="0"/>
  </p:normalViewPr>
  <p:slideViewPr>
    <p:cSldViewPr>
      <p:cViewPr varScale="1">
        <p:scale>
          <a:sx n="99" d="100"/>
          <a:sy n="99" d="100"/>
        </p:scale>
        <p:origin x="-18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err="1"/>
              <a:t>Trẻ</a:t>
            </a:r>
            <a:r>
              <a:rPr lang="en-US" sz="2400" baseline="0" dirty="0"/>
              <a:t> </a:t>
            </a:r>
            <a:r>
              <a:rPr lang="en-US" sz="2400" baseline="0" dirty="0" err="1"/>
              <a:t>em</a:t>
            </a:r>
            <a:r>
              <a:rPr lang="en-US" sz="2400" baseline="0" dirty="0"/>
              <a:t> </a:t>
            </a:r>
            <a:r>
              <a:rPr lang="en-US" sz="2400" baseline="0" dirty="0" err="1"/>
              <a:t>trai</a:t>
            </a:r>
            <a:r>
              <a:rPr lang="en-US" sz="2400" baseline="0" dirty="0"/>
              <a:t> </a:t>
            </a:r>
            <a:r>
              <a:rPr lang="en-US" sz="2400" baseline="0" dirty="0" err="1"/>
              <a:t>từng</a:t>
            </a:r>
            <a:r>
              <a:rPr lang="en-US" sz="2400" baseline="0" dirty="0"/>
              <a:t> </a:t>
            </a:r>
            <a:r>
              <a:rPr lang="en-US" sz="2400" baseline="0" dirty="0" err="1"/>
              <a:t>bị</a:t>
            </a:r>
            <a:r>
              <a:rPr lang="en-US" sz="2400" baseline="0" dirty="0"/>
              <a:t> </a:t>
            </a:r>
            <a:r>
              <a:rPr lang="en-US" sz="2400" baseline="0" dirty="0" err="1"/>
              <a:t>trừng</a:t>
            </a:r>
            <a:r>
              <a:rPr lang="en-US" sz="2400" baseline="0" dirty="0"/>
              <a:t> </a:t>
            </a:r>
            <a:r>
              <a:rPr lang="en-US" sz="2400" baseline="0" dirty="0" err="1"/>
              <a:t>phạt</a:t>
            </a:r>
            <a:r>
              <a:rPr lang="en-US" sz="2400" baseline="0" dirty="0"/>
              <a:t> </a:t>
            </a:r>
            <a:r>
              <a:rPr lang="en-US" sz="2400" baseline="0" dirty="0" err="1"/>
              <a:t>thân</a:t>
            </a:r>
            <a:r>
              <a:rPr lang="en-US" sz="2400" baseline="0" dirty="0"/>
              <a:t> </a:t>
            </a:r>
            <a:r>
              <a:rPr lang="en-US" sz="2400" baseline="0" dirty="0" err="1"/>
              <a:t>thể</a:t>
            </a:r>
            <a:endParaRPr lang="en-US" sz="2400" dirty="0"/>
          </a:p>
        </c:rich>
      </c:tx>
      <c:layout/>
      <c:overlay val="0"/>
      <c:spPr>
        <a:noFill/>
        <a:ln>
          <a:noFill/>
        </a:ln>
        <a:effectLst/>
      </c:spPr>
    </c:title>
    <c:autoTitleDeleted val="0"/>
    <c:plotArea>
      <c:layout/>
      <c:pieChart>
        <c:varyColors val="1"/>
        <c:ser>
          <c:idx val="0"/>
          <c:order val="0"/>
          <c:tx>
            <c:strRef>
              <c:f>Sheet1!$B$1</c:f>
              <c:strCache>
                <c:ptCount val="1"/>
                <c:pt idx="0">
                  <c:v>boys </c:v>
                </c:pt>
              </c:strCache>
            </c:strRef>
          </c:tx>
          <c:spPr>
            <a:solidFill>
              <a:schemeClr val="bg2"/>
            </a:solidFill>
          </c:spPr>
          <c:dPt>
            <c:idx val="0"/>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F7A1-4647-A7BA-B1F9D0430C3D}"/>
              </c:ext>
            </c:extLst>
          </c:dPt>
          <c:dPt>
            <c:idx val="1"/>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2-F7A1-4647-A7BA-B1F9D0430C3D}"/>
              </c:ext>
            </c:extLst>
          </c:dPt>
          <c:dLbls>
            <c:dLbl>
              <c:idx val="0"/>
              <c:layout>
                <c:manualLayout>
                  <c:x val="5.5261140304852345E-2"/>
                  <c:y val="-0.36299734737281536"/>
                </c:manualLayout>
              </c:layout>
              <c:tx>
                <c:rich>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mn-lt"/>
                        <a:ea typeface="+mn-ea"/>
                        <a:cs typeface="+mn-cs"/>
                      </a:defRPr>
                    </a:pPr>
                    <a:r>
                      <a:rPr lang="pt-BR" dirty="0" smtClean="0"/>
                      <a:t>72 </a:t>
                    </a:r>
                    <a:r>
                      <a:rPr lang="pt-BR" dirty="0"/>
                      <a:t>% số</a:t>
                    </a:r>
                    <a:r>
                      <a:rPr lang="pt-BR" baseline="0" dirty="0"/>
                      <a:t> trẻ em trai</a:t>
                    </a:r>
                    <a:r>
                      <a:rPr lang="pt-BR" dirty="0"/>
                      <a:t>  </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7A1-4647-A7BA-B1F9D0430C3D}"/>
                </c:ext>
                <c:ext xmlns:c15="http://schemas.microsoft.com/office/drawing/2012/chart" uri="{CE6537A1-D6FC-4f65-9D91-7224C49458BB}">
                  <c15:layout>
                    <c:manualLayout>
                      <c:w val="0.17500696375522851"/>
                      <c:h val="0.46628437231268804"/>
                    </c:manualLayout>
                  </c15:layout>
                  <c15:dlblFieldTable/>
                  <c15:showDataLabelsRange val="0"/>
                </c:ext>
              </c:extLst>
            </c:dLbl>
            <c:dLbl>
              <c:idx val="1"/>
              <c:delete val="1"/>
              <c:extLst xmlns:c16r2="http://schemas.microsoft.com/office/drawing/2015/06/chart">
                <c:ext xmlns:c16="http://schemas.microsoft.com/office/drawing/2014/chart" uri="{C3380CC4-5D6E-409C-BE32-E72D297353CC}">
                  <c16:uniqueId val="{00000002-F7A1-4647-A7BA-B1F9D0430C3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vi-V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Từng bị kỷ luật thân thể</c:v>
                </c:pt>
                <c:pt idx="1">
                  <c:v>Chưa bị kỷ luật thân thể</c:v>
                </c:pt>
              </c:strCache>
            </c:strRef>
          </c:cat>
          <c:val>
            <c:numRef>
              <c:f>Sheet1!$B$2:$B$3</c:f>
              <c:numCache>
                <c:formatCode>General</c:formatCode>
                <c:ptCount val="2"/>
                <c:pt idx="0">
                  <c:v>72</c:v>
                </c:pt>
                <c:pt idx="1">
                  <c:v>32</c:v>
                </c:pt>
              </c:numCache>
            </c:numRef>
          </c:val>
          <c:extLst xmlns:c16r2="http://schemas.microsoft.com/office/drawing/2015/06/chart">
            <c:ext xmlns:c16="http://schemas.microsoft.com/office/drawing/2014/chart" uri="{C3380CC4-5D6E-409C-BE32-E72D297353CC}">
              <c16:uniqueId val="{00000000-F7A1-4647-A7BA-B1F9D0430C3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4567758835399979E-2"/>
          <c:y val="0.82142406735656592"/>
          <c:w val="0.9229256320498348"/>
          <c:h val="0.178575932643434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vi-VN"/>
        </a:p>
      </c:txPr>
    </c:legend>
    <c:plotVisOnly val="1"/>
    <c:dispBlanksAs val="zero"/>
    <c:showDLblsOverMax val="0"/>
  </c:chart>
  <c:spPr>
    <a:noFill/>
    <a:ln>
      <a:noFill/>
    </a:ln>
    <a:effectLst/>
  </c:spPr>
  <c:txPr>
    <a:bodyPr/>
    <a:lstStyle/>
    <a:p>
      <a:pPr>
        <a:defRPr/>
      </a:pPr>
      <a:endParaRPr lang="vi-V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err="1"/>
              <a:t>Trẻ</a:t>
            </a:r>
            <a:r>
              <a:rPr lang="en-US" sz="2400" baseline="0" dirty="0"/>
              <a:t> </a:t>
            </a:r>
            <a:r>
              <a:rPr lang="en-US" sz="2400" baseline="0" dirty="0" err="1"/>
              <a:t>em</a:t>
            </a:r>
            <a:r>
              <a:rPr lang="en-US" sz="2400" baseline="0" dirty="0"/>
              <a:t> </a:t>
            </a:r>
            <a:r>
              <a:rPr lang="en-US" sz="2400" baseline="0" dirty="0" err="1"/>
              <a:t>gái</a:t>
            </a:r>
            <a:r>
              <a:rPr lang="en-US" sz="2400" baseline="0" dirty="0"/>
              <a:t> </a:t>
            </a:r>
            <a:r>
              <a:rPr lang="en-US" sz="2400" baseline="0" dirty="0" err="1"/>
              <a:t>từng</a:t>
            </a:r>
            <a:r>
              <a:rPr lang="en-US" sz="2400" baseline="0" dirty="0"/>
              <a:t> </a:t>
            </a:r>
            <a:r>
              <a:rPr lang="en-US" sz="2400" baseline="0" dirty="0" err="1"/>
              <a:t>bị</a:t>
            </a:r>
            <a:r>
              <a:rPr lang="en-US" sz="2400" baseline="0" dirty="0"/>
              <a:t> </a:t>
            </a:r>
            <a:r>
              <a:rPr lang="en-US" sz="2400" baseline="0" dirty="0" err="1"/>
              <a:t>trừng</a:t>
            </a:r>
            <a:r>
              <a:rPr lang="en-US" sz="2400" baseline="0" dirty="0"/>
              <a:t> </a:t>
            </a:r>
            <a:r>
              <a:rPr lang="en-US" sz="2400" baseline="0" dirty="0" err="1"/>
              <a:t>phạt</a:t>
            </a:r>
            <a:r>
              <a:rPr lang="en-US" sz="2400" baseline="0" dirty="0"/>
              <a:t> </a:t>
            </a:r>
            <a:r>
              <a:rPr lang="en-US" sz="2400" baseline="0" dirty="0" err="1"/>
              <a:t>thân</a:t>
            </a:r>
            <a:r>
              <a:rPr lang="en-US" sz="2400" baseline="0" dirty="0"/>
              <a:t> </a:t>
            </a:r>
            <a:r>
              <a:rPr lang="en-US" sz="2400" baseline="0" dirty="0" err="1"/>
              <a:t>thể</a:t>
            </a:r>
            <a:endParaRPr lang="en-US" sz="2400" dirty="0"/>
          </a:p>
        </c:rich>
      </c:tx>
      <c:layout/>
      <c:overlay val="0"/>
      <c:spPr>
        <a:noFill/>
        <a:ln>
          <a:noFill/>
        </a:ln>
        <a:effectLst/>
      </c:spPr>
    </c:title>
    <c:autoTitleDeleted val="0"/>
    <c:plotArea>
      <c:layout/>
      <c:pieChart>
        <c:varyColors val="1"/>
        <c:ser>
          <c:idx val="0"/>
          <c:order val="0"/>
          <c:tx>
            <c:strRef>
              <c:f>Sheet1!$B$1</c:f>
              <c:strCache>
                <c:ptCount val="1"/>
                <c:pt idx="0">
                  <c:v>Girls who experience corporal punishment </c:v>
                </c:pt>
              </c:strCache>
            </c:strRef>
          </c:tx>
          <c:spPr>
            <a:solidFill>
              <a:schemeClr val="accent6">
                <a:lumMod val="75000"/>
              </a:schemeClr>
            </a:solidFill>
          </c:spPr>
          <c:dPt>
            <c:idx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EFF6-4B7C-AE21-B7A6D1C06187}"/>
              </c:ext>
            </c:extLst>
          </c:dPt>
          <c:dPt>
            <c:idx val="1"/>
            <c:bubble3D val="0"/>
            <c:spPr>
              <a:solidFill>
                <a:schemeClr val="bg2"/>
              </a:solidFill>
              <a:ln w="19050">
                <a:solidFill>
                  <a:schemeClr val="lt1"/>
                </a:solidFill>
              </a:ln>
              <a:effectLst/>
            </c:spPr>
            <c:extLst xmlns:c16r2="http://schemas.microsoft.com/office/drawing/2015/06/chart">
              <c:ext xmlns:c16="http://schemas.microsoft.com/office/drawing/2014/chart" uri="{C3380CC4-5D6E-409C-BE32-E72D297353CC}">
                <c16:uniqueId val="{00000002-EFF6-4B7C-AE21-B7A6D1C06187}"/>
              </c:ext>
            </c:extLst>
          </c:dPt>
          <c:dLbls>
            <c:dLbl>
              <c:idx val="0"/>
              <c:layout>
                <c:manualLayout>
                  <c:x val="-7.2789553583821957E-8"/>
                  <c:y val="-0.36778394255353175"/>
                </c:manualLayout>
              </c:layout>
              <c:tx>
                <c:rich>
                  <a:bodyPr rot="0" spcFirstLastPara="1" vertOverflow="ellipsis" vert="horz" wrap="square" lIns="38100" tIns="19050" rIns="38100" bIns="19050" anchor="ctr" anchorCtr="1">
                    <a:noAutofit/>
                  </a:bodyPr>
                  <a:lstStyle/>
                  <a:p>
                    <a:pPr>
                      <a:defRPr sz="3200" b="0" i="0" u="none" strike="noStrike" kern="1200" baseline="0">
                        <a:solidFill>
                          <a:schemeClr val="tx1">
                            <a:lumMod val="75000"/>
                            <a:lumOff val="25000"/>
                          </a:schemeClr>
                        </a:solidFill>
                        <a:latin typeface="+mn-lt"/>
                        <a:ea typeface="+mn-ea"/>
                        <a:cs typeface="+mn-cs"/>
                      </a:defRPr>
                    </a:pPr>
                    <a:r>
                      <a:rPr lang="pt-BR" sz="2800" dirty="0" smtClean="0"/>
                      <a:t>65% </a:t>
                    </a:r>
                    <a:r>
                      <a:rPr lang="pt-BR" sz="2800" dirty="0"/>
                      <a:t>số</a:t>
                    </a:r>
                    <a:r>
                      <a:rPr lang="pt-BR" sz="2800" baseline="0" dirty="0"/>
                      <a:t> trẻ em gái</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FF6-4B7C-AE21-B7A6D1C06187}"/>
                </c:ext>
                <c:ext xmlns:c15="http://schemas.microsoft.com/office/drawing/2012/chart" uri="{CE6537A1-D6FC-4f65-9D91-7224C49458BB}">
                  <c15:layout>
                    <c:manualLayout>
                      <c:w val="0.28055043475015862"/>
                      <c:h val="0.28573462564303354"/>
                    </c:manualLayout>
                  </c15:layout>
                  <c15:dlblFieldTable/>
                  <c15:showDataLabelsRange val="0"/>
                </c:ext>
              </c:extLst>
            </c:dLbl>
            <c:dLbl>
              <c:idx val="1"/>
              <c:delete val="1"/>
              <c:extLst xmlns:c16r2="http://schemas.microsoft.com/office/drawing/2015/06/chart">
                <c:ext xmlns:c16="http://schemas.microsoft.com/office/drawing/2014/chart" uri="{C3380CC4-5D6E-409C-BE32-E72D297353CC}">
                  <c16:uniqueId val="{00000002-EFF6-4B7C-AE21-B7A6D1C0618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vi-V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Từng bị kỷ luật thân thể</c:v>
                </c:pt>
                <c:pt idx="1">
                  <c:v>Chưa bị kỷ luật thân thể</c:v>
                </c:pt>
              </c:strCache>
            </c:strRef>
          </c:cat>
          <c:val>
            <c:numRef>
              <c:f>Sheet1!$B$2:$B$3</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00-EFF6-4B7C-AE21-B7A6D1C0618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7839176861859869"/>
          <c:w val="1"/>
          <c:h val="0.115737390346442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legend>
    <c:plotVisOnly val="1"/>
    <c:dispBlanksAs val="zero"/>
    <c:showDLblsOverMax val="0"/>
  </c:chart>
  <c:spPr>
    <a:noFill/>
    <a:ln>
      <a:noFill/>
    </a:ln>
    <a:effectLst/>
  </c:spPr>
  <c:txPr>
    <a:bodyPr/>
    <a:lstStyle/>
    <a:p>
      <a:pPr>
        <a:defRPr/>
      </a:pPr>
      <a:endParaRPr lang="vi-V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err="1">
                <a:latin typeface="Times New Roman" panose="02020603050405020304" pitchFamily="18" charset="0"/>
                <a:cs typeface="Times New Roman" panose="02020603050405020304" pitchFamily="18" charset="0"/>
              </a:rPr>
              <a:t>Tỷ</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lệ</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học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sinh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tiết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lộ</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từng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tham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gia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đánh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Percentage of students who report being in a physical fight </c:v>
                </c:pt>
              </c:strCache>
            </c:strRef>
          </c:tx>
          <c:spPr>
            <a:solidFill>
              <a:schemeClr val="accent6">
                <a:lumMod val="75000"/>
              </a:schemeClr>
            </a:solidFill>
            <a:ln>
              <a:noFill/>
            </a:ln>
            <a:effectLst/>
          </c:spPr>
          <c:invertIfNegative val="0"/>
          <c:dPt>
            <c:idx val="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D216-4309-B6DC-A927D57A778C}"/>
              </c:ext>
            </c:extLst>
          </c:dPt>
          <c:cat>
            <c:strRef>
              <c:f>Sheet1!$A$2:$A$3</c:f>
              <c:strCache>
                <c:ptCount val="2"/>
                <c:pt idx="0">
                  <c:v>Nam</c:v>
                </c:pt>
                <c:pt idx="1">
                  <c:v>Nữ</c:v>
                </c:pt>
              </c:strCache>
            </c:strRef>
          </c:cat>
          <c:val>
            <c:numRef>
              <c:f>Sheet1!$B$2:$B$3</c:f>
              <c:numCache>
                <c:formatCode>General</c:formatCode>
                <c:ptCount val="2"/>
                <c:pt idx="0">
                  <c:v>33</c:v>
                </c:pt>
                <c:pt idx="1">
                  <c:v>12</c:v>
                </c:pt>
              </c:numCache>
            </c:numRef>
          </c:val>
          <c:extLst xmlns:c16r2="http://schemas.microsoft.com/office/drawing/2015/06/chart">
            <c:ext xmlns:c16="http://schemas.microsoft.com/office/drawing/2014/chart" uri="{C3380CC4-5D6E-409C-BE32-E72D297353CC}">
              <c16:uniqueId val="{00000000-D216-4309-B6DC-A927D57A778C}"/>
            </c:ext>
          </c:extLst>
        </c:ser>
        <c:dLbls>
          <c:showLegendKey val="0"/>
          <c:showVal val="0"/>
          <c:showCatName val="0"/>
          <c:showSerName val="0"/>
          <c:showPercent val="0"/>
          <c:showBubbleSize val="0"/>
        </c:dLbls>
        <c:gapWidth val="182"/>
        <c:axId val="40668160"/>
        <c:axId val="40973056"/>
      </c:barChart>
      <c:catAx>
        <c:axId val="40668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40973056"/>
        <c:crosses val="autoZero"/>
        <c:auto val="1"/>
        <c:lblAlgn val="ctr"/>
        <c:lblOffset val="100"/>
        <c:noMultiLvlLbl val="0"/>
      </c:catAx>
      <c:valAx>
        <c:axId val="40973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40668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legend>
    <c:plotVisOnly val="1"/>
    <c:dispBlanksAs val="gap"/>
    <c:showDLblsOverMax val="0"/>
  </c:chart>
  <c:spPr>
    <a:noFill/>
    <a:ln>
      <a:noFill/>
    </a:ln>
    <a:effectLst/>
  </c:spPr>
  <c:txPr>
    <a:bodyPr/>
    <a:lstStyle/>
    <a:p>
      <a:pPr>
        <a:defRPr/>
      </a:pPr>
      <a:endParaRPr lang="vi-V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07A30-1E50-4E4F-9F0A-CFC54A4FC3C9}" type="doc">
      <dgm:prSet loTypeId="urn:microsoft.com/office/officeart/2005/8/layout/chevron1" loCatId="" qsTypeId="urn:microsoft.com/office/officeart/2005/8/quickstyle/simple4" qsCatId="simple" csTypeId="urn:microsoft.com/office/officeart/2005/8/colors/accent1_2" csCatId="accent1" phldr="1"/>
      <dgm:spPr/>
    </dgm:pt>
    <dgm:pt modelId="{191BDABE-5074-8141-BA51-733E17485628}">
      <dgm:prSet phldrT="[Text]"/>
      <dgm:spPr>
        <a:solidFill>
          <a:srgbClr val="00B0F0"/>
        </a:solidFill>
      </dgm:spPr>
      <dgm:t>
        <a:bodyPr/>
        <a:lstStyle/>
        <a:p>
          <a:r>
            <a:rPr lang="en-US" b="1" dirty="0" smtClean="0">
              <a:solidFill>
                <a:schemeClr val="bg1"/>
              </a:solidFill>
              <a:latin typeface="Arial" panose="020B0604020202020204" pitchFamily="34" charset="0"/>
              <a:cs typeface="Arial" panose="020B0604020202020204" pitchFamily="34" charset="0"/>
            </a:rPr>
            <a:t>1. </a:t>
          </a:r>
          <a:r>
            <a:rPr lang="vi-VN" b="1" dirty="0" smtClean="0">
              <a:solidFill>
                <a:schemeClr val="bg1"/>
              </a:solidFill>
              <a:latin typeface="Arial" panose="020B0604020202020204" pitchFamily="34" charset="0"/>
              <a:cs typeface="Arial" panose="020B0604020202020204" pitchFamily="34" charset="0"/>
            </a:rPr>
            <a:t>Đánh </a:t>
          </a:r>
          <a:r>
            <a:rPr lang="vi-VN" b="1" dirty="0">
              <a:solidFill>
                <a:schemeClr val="bg1"/>
              </a:solidFill>
              <a:latin typeface="Arial" panose="020B0604020202020204" pitchFamily="34" charset="0"/>
              <a:cs typeface="Arial" panose="020B0604020202020204" pitchFamily="34" charset="0"/>
            </a:rPr>
            <a:t>giá ban đầu</a:t>
          </a:r>
          <a:endParaRPr lang="en-US" b="1" dirty="0">
            <a:solidFill>
              <a:schemeClr val="bg1"/>
            </a:solidFill>
            <a:latin typeface="Arial" panose="020B0604020202020204" pitchFamily="34" charset="0"/>
            <a:cs typeface="Arial" panose="020B0604020202020204" pitchFamily="34" charset="0"/>
          </a:endParaRPr>
        </a:p>
      </dgm:t>
    </dgm:pt>
    <dgm:pt modelId="{9D6B28C1-E958-DA40-B509-13FA24D5FCF2}" type="parTrans" cxnId="{739715A7-E3E1-9B40-B5DB-A7C9256746EE}">
      <dgm:prSet/>
      <dgm:spPr/>
      <dgm:t>
        <a:bodyPr/>
        <a:lstStyle/>
        <a:p>
          <a:endParaRPr lang="en-US"/>
        </a:p>
      </dgm:t>
    </dgm:pt>
    <dgm:pt modelId="{C21DEE48-2732-E94B-95BC-E71D5E746C61}" type="sibTrans" cxnId="{739715A7-E3E1-9B40-B5DB-A7C9256746EE}">
      <dgm:prSet/>
      <dgm:spPr/>
      <dgm:t>
        <a:bodyPr/>
        <a:lstStyle/>
        <a:p>
          <a:endParaRPr lang="en-US"/>
        </a:p>
      </dgm:t>
    </dgm:pt>
    <dgm:pt modelId="{57C08C1F-B4D1-EE46-A965-66968261B99A}">
      <dgm:prSet phldrT="[Text]"/>
      <dgm:spPr>
        <a:solidFill>
          <a:schemeClr val="accent6"/>
        </a:solidFill>
      </dgm:spPr>
      <dgm:t>
        <a:bodyPr/>
        <a:lstStyle/>
        <a:p>
          <a:r>
            <a:rPr lang="en-US" b="1" dirty="0" smtClean="0">
              <a:latin typeface="Arial" panose="020B0604020202020204" pitchFamily="34" charset="0"/>
              <a:cs typeface="Arial" panose="020B0604020202020204" pitchFamily="34" charset="0"/>
            </a:rPr>
            <a:t>2. </a:t>
          </a:r>
          <a:r>
            <a:rPr lang="vi-VN" b="1" dirty="0" smtClean="0">
              <a:latin typeface="Arial" panose="020B0604020202020204" pitchFamily="34" charset="0"/>
              <a:cs typeface="Arial" panose="020B0604020202020204" pitchFamily="34" charset="0"/>
            </a:rPr>
            <a:t>Phỏng </a:t>
          </a:r>
          <a:r>
            <a:rPr lang="vi-VN" b="1" dirty="0">
              <a:latin typeface="Arial" panose="020B0604020202020204" pitchFamily="34" charset="0"/>
              <a:cs typeface="Arial" panose="020B0604020202020204" pitchFamily="34" charset="0"/>
            </a:rPr>
            <a:t>vấn học sinh</a:t>
          </a:r>
          <a:endParaRPr lang="en-US" b="1" dirty="0">
            <a:latin typeface="Arial" panose="020B0604020202020204" pitchFamily="34" charset="0"/>
            <a:cs typeface="Arial" panose="020B0604020202020204" pitchFamily="34" charset="0"/>
          </a:endParaRPr>
        </a:p>
      </dgm:t>
    </dgm:pt>
    <dgm:pt modelId="{7BCCF1F8-CA6B-4047-9E48-12D9D5068291}" type="parTrans" cxnId="{FEAEC9A9-0F4E-BF4D-946D-5C3446F673E3}">
      <dgm:prSet/>
      <dgm:spPr/>
      <dgm:t>
        <a:bodyPr/>
        <a:lstStyle/>
        <a:p>
          <a:endParaRPr lang="en-US"/>
        </a:p>
      </dgm:t>
    </dgm:pt>
    <dgm:pt modelId="{2FAF4DEE-D57E-8F4D-B2AF-5D3A1BA771B5}" type="sibTrans" cxnId="{FEAEC9A9-0F4E-BF4D-946D-5C3446F673E3}">
      <dgm:prSet/>
      <dgm:spPr/>
      <dgm:t>
        <a:bodyPr/>
        <a:lstStyle/>
        <a:p>
          <a:endParaRPr lang="en-US"/>
        </a:p>
      </dgm:t>
    </dgm:pt>
    <dgm:pt modelId="{409A5936-241A-CD49-AE6B-0E860E1124E0}">
      <dgm:prSet phldrT="[Text]"/>
      <dgm:spPr>
        <a:solidFill>
          <a:srgbClr val="7030A0"/>
        </a:solidFill>
      </dgm:spPr>
      <dgm:t>
        <a:bodyPr/>
        <a:lstStyle/>
        <a:p>
          <a:r>
            <a:rPr lang="en-US" b="1" dirty="0" smtClean="0">
              <a:latin typeface="Arial" panose="020B0604020202020204" pitchFamily="34" charset="0"/>
              <a:cs typeface="Arial" panose="020B0604020202020204" pitchFamily="34" charset="0"/>
            </a:rPr>
            <a:t>3. </a:t>
          </a:r>
          <a:r>
            <a:rPr lang="vi-VN" b="1" dirty="0" smtClean="0">
              <a:latin typeface="Arial" panose="020B0604020202020204" pitchFamily="34" charset="0"/>
              <a:cs typeface="Arial" panose="020B0604020202020204" pitchFamily="34" charset="0"/>
            </a:rPr>
            <a:t>Ứng </a:t>
          </a:r>
          <a:r>
            <a:rPr lang="vi-VN" b="1" dirty="0">
              <a:latin typeface="Arial" panose="020B0604020202020204" pitchFamily="34" charset="0"/>
              <a:cs typeface="Arial" panose="020B0604020202020204" pitchFamily="34" charset="0"/>
            </a:rPr>
            <a:t>phó trong quá trình </a:t>
          </a:r>
          <a:r>
            <a:rPr lang="en-US" b="1" dirty="0" err="1" smtClean="0">
              <a:latin typeface="Arial" panose="020B0604020202020204" pitchFamily="34" charset="0"/>
              <a:cs typeface="Arial" panose="020B0604020202020204" pitchFamily="34" charset="0"/>
            </a:rPr>
            <a:t>báo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cáo</a:t>
          </a:r>
          <a:endParaRPr lang="en-US" b="1" dirty="0">
            <a:latin typeface="Arial" panose="020B0604020202020204" pitchFamily="34" charset="0"/>
            <a:cs typeface="Arial" panose="020B0604020202020204" pitchFamily="34" charset="0"/>
          </a:endParaRPr>
        </a:p>
      </dgm:t>
    </dgm:pt>
    <dgm:pt modelId="{7B26BE78-E450-2A43-A59E-CF292F4EE720}" type="parTrans" cxnId="{0BA0D1ED-DA28-D34E-A7B6-EBEAA7A64952}">
      <dgm:prSet/>
      <dgm:spPr/>
      <dgm:t>
        <a:bodyPr/>
        <a:lstStyle/>
        <a:p>
          <a:endParaRPr lang="en-US"/>
        </a:p>
      </dgm:t>
    </dgm:pt>
    <dgm:pt modelId="{445649AE-971A-3443-867D-AB008BC696D4}" type="sibTrans" cxnId="{0BA0D1ED-DA28-D34E-A7B6-EBEAA7A64952}">
      <dgm:prSet/>
      <dgm:spPr/>
      <dgm:t>
        <a:bodyPr/>
        <a:lstStyle/>
        <a:p>
          <a:endParaRPr lang="en-US"/>
        </a:p>
      </dgm:t>
    </dgm:pt>
    <dgm:pt modelId="{A85AF144-E070-7D40-8CB2-AD3BD1DAE573}" type="pres">
      <dgm:prSet presAssocID="{A5307A30-1E50-4E4F-9F0A-CFC54A4FC3C9}" presName="Name0" presStyleCnt="0">
        <dgm:presLayoutVars>
          <dgm:dir/>
          <dgm:animLvl val="lvl"/>
          <dgm:resizeHandles val="exact"/>
        </dgm:presLayoutVars>
      </dgm:prSet>
      <dgm:spPr/>
    </dgm:pt>
    <dgm:pt modelId="{3EC65DB3-CD47-1D4D-8D42-E59641D56389}" type="pres">
      <dgm:prSet presAssocID="{191BDABE-5074-8141-BA51-733E17485628}" presName="parTxOnly" presStyleLbl="node1" presStyleIdx="0" presStyleCnt="3" custScaleY="121499">
        <dgm:presLayoutVars>
          <dgm:chMax val="0"/>
          <dgm:chPref val="0"/>
          <dgm:bulletEnabled val="1"/>
        </dgm:presLayoutVars>
      </dgm:prSet>
      <dgm:spPr/>
      <dgm:t>
        <a:bodyPr/>
        <a:lstStyle/>
        <a:p>
          <a:endParaRPr lang="en-US"/>
        </a:p>
      </dgm:t>
    </dgm:pt>
    <dgm:pt modelId="{07A11DC0-97CE-964B-8B5C-7AD81DCEB2DD}" type="pres">
      <dgm:prSet presAssocID="{C21DEE48-2732-E94B-95BC-E71D5E746C61}" presName="parTxOnlySpace" presStyleCnt="0"/>
      <dgm:spPr/>
    </dgm:pt>
    <dgm:pt modelId="{7D45B66E-567C-0842-828F-1ADC764E5773}" type="pres">
      <dgm:prSet presAssocID="{57C08C1F-B4D1-EE46-A965-66968261B99A}" presName="parTxOnly" presStyleLbl="node1" presStyleIdx="1" presStyleCnt="3" custScaleY="121499">
        <dgm:presLayoutVars>
          <dgm:chMax val="0"/>
          <dgm:chPref val="0"/>
          <dgm:bulletEnabled val="1"/>
        </dgm:presLayoutVars>
      </dgm:prSet>
      <dgm:spPr/>
      <dgm:t>
        <a:bodyPr/>
        <a:lstStyle/>
        <a:p>
          <a:endParaRPr lang="en-US"/>
        </a:p>
      </dgm:t>
    </dgm:pt>
    <dgm:pt modelId="{1B4E3054-4D89-2245-ACD6-C517A6F01D15}" type="pres">
      <dgm:prSet presAssocID="{2FAF4DEE-D57E-8F4D-B2AF-5D3A1BA771B5}" presName="parTxOnlySpace" presStyleCnt="0"/>
      <dgm:spPr/>
    </dgm:pt>
    <dgm:pt modelId="{788B8D43-1394-F348-9C2F-8B8D8AA3987C}" type="pres">
      <dgm:prSet presAssocID="{409A5936-241A-CD49-AE6B-0E860E1124E0}" presName="parTxOnly" presStyleLbl="node1" presStyleIdx="2" presStyleCnt="3" custScaleX="125514" custScaleY="121499">
        <dgm:presLayoutVars>
          <dgm:chMax val="0"/>
          <dgm:chPref val="0"/>
          <dgm:bulletEnabled val="1"/>
        </dgm:presLayoutVars>
      </dgm:prSet>
      <dgm:spPr/>
      <dgm:t>
        <a:bodyPr/>
        <a:lstStyle/>
        <a:p>
          <a:endParaRPr lang="en-US"/>
        </a:p>
      </dgm:t>
    </dgm:pt>
  </dgm:ptLst>
  <dgm:cxnLst>
    <dgm:cxn modelId="{523C499E-C14F-43DD-B1D5-81832F2CAB33}" type="presOf" srcId="{A5307A30-1E50-4E4F-9F0A-CFC54A4FC3C9}" destId="{A85AF144-E070-7D40-8CB2-AD3BD1DAE573}" srcOrd="0" destOrd="0" presId="urn:microsoft.com/office/officeart/2005/8/layout/chevron1"/>
    <dgm:cxn modelId="{AE14EF41-79E8-4DDE-8CEC-95683273701F}" type="presOf" srcId="{191BDABE-5074-8141-BA51-733E17485628}" destId="{3EC65DB3-CD47-1D4D-8D42-E59641D56389}" srcOrd="0" destOrd="0" presId="urn:microsoft.com/office/officeart/2005/8/layout/chevron1"/>
    <dgm:cxn modelId="{FEAEC9A9-0F4E-BF4D-946D-5C3446F673E3}" srcId="{A5307A30-1E50-4E4F-9F0A-CFC54A4FC3C9}" destId="{57C08C1F-B4D1-EE46-A965-66968261B99A}" srcOrd="1" destOrd="0" parTransId="{7BCCF1F8-CA6B-4047-9E48-12D9D5068291}" sibTransId="{2FAF4DEE-D57E-8F4D-B2AF-5D3A1BA771B5}"/>
    <dgm:cxn modelId="{6BDBB60A-9D4B-4D40-9F5C-C5BA4ECA0857}" type="presOf" srcId="{409A5936-241A-CD49-AE6B-0E860E1124E0}" destId="{788B8D43-1394-F348-9C2F-8B8D8AA3987C}" srcOrd="0" destOrd="0" presId="urn:microsoft.com/office/officeart/2005/8/layout/chevron1"/>
    <dgm:cxn modelId="{739715A7-E3E1-9B40-B5DB-A7C9256746EE}" srcId="{A5307A30-1E50-4E4F-9F0A-CFC54A4FC3C9}" destId="{191BDABE-5074-8141-BA51-733E17485628}" srcOrd="0" destOrd="0" parTransId="{9D6B28C1-E958-DA40-B509-13FA24D5FCF2}" sibTransId="{C21DEE48-2732-E94B-95BC-E71D5E746C61}"/>
    <dgm:cxn modelId="{0BA0D1ED-DA28-D34E-A7B6-EBEAA7A64952}" srcId="{A5307A30-1E50-4E4F-9F0A-CFC54A4FC3C9}" destId="{409A5936-241A-CD49-AE6B-0E860E1124E0}" srcOrd="2" destOrd="0" parTransId="{7B26BE78-E450-2A43-A59E-CF292F4EE720}" sibTransId="{445649AE-971A-3443-867D-AB008BC696D4}"/>
    <dgm:cxn modelId="{32B7DBF6-A650-4867-A9F9-7C14802FEB41}" type="presOf" srcId="{57C08C1F-B4D1-EE46-A965-66968261B99A}" destId="{7D45B66E-567C-0842-828F-1ADC764E5773}" srcOrd="0" destOrd="0" presId="urn:microsoft.com/office/officeart/2005/8/layout/chevron1"/>
    <dgm:cxn modelId="{3D5663BE-C6D0-4660-B229-4F3B495CFAFC}" type="presParOf" srcId="{A85AF144-E070-7D40-8CB2-AD3BD1DAE573}" destId="{3EC65DB3-CD47-1D4D-8D42-E59641D56389}" srcOrd="0" destOrd="0" presId="urn:microsoft.com/office/officeart/2005/8/layout/chevron1"/>
    <dgm:cxn modelId="{D5FAC008-FE0A-4EA3-A44B-0F35C21B0601}" type="presParOf" srcId="{A85AF144-E070-7D40-8CB2-AD3BD1DAE573}" destId="{07A11DC0-97CE-964B-8B5C-7AD81DCEB2DD}" srcOrd="1" destOrd="0" presId="urn:microsoft.com/office/officeart/2005/8/layout/chevron1"/>
    <dgm:cxn modelId="{AADDC8E0-A6A1-407F-9F9E-20350AA313C6}" type="presParOf" srcId="{A85AF144-E070-7D40-8CB2-AD3BD1DAE573}" destId="{7D45B66E-567C-0842-828F-1ADC764E5773}" srcOrd="2" destOrd="0" presId="urn:microsoft.com/office/officeart/2005/8/layout/chevron1"/>
    <dgm:cxn modelId="{3733DF27-198E-479B-A1A3-3D0BD5966B39}" type="presParOf" srcId="{A85AF144-E070-7D40-8CB2-AD3BD1DAE573}" destId="{1B4E3054-4D89-2245-ACD6-C517A6F01D15}" srcOrd="3" destOrd="0" presId="urn:microsoft.com/office/officeart/2005/8/layout/chevron1"/>
    <dgm:cxn modelId="{5F9E67A8-3886-4342-823D-5446713CD724}" type="presParOf" srcId="{A85AF144-E070-7D40-8CB2-AD3BD1DAE573}" destId="{788B8D43-1394-F348-9C2F-8B8D8AA3987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DB3-CD47-1D4D-8D42-E59641D56389}">
      <dsp:nvSpPr>
        <dsp:cNvPr id="0" name=""/>
        <dsp:cNvSpPr/>
      </dsp:nvSpPr>
      <dsp:spPr>
        <a:xfrm>
          <a:off x="2200" y="845545"/>
          <a:ext cx="2792015" cy="1356908"/>
        </a:xfrm>
        <a:prstGeom prst="chevron">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panose="020B0604020202020204" pitchFamily="34" charset="0"/>
              <a:cs typeface="Arial" panose="020B0604020202020204" pitchFamily="34" charset="0"/>
            </a:rPr>
            <a:t>1. </a:t>
          </a:r>
          <a:r>
            <a:rPr lang="vi-VN" sz="2400" b="1" kern="1200" dirty="0" smtClean="0">
              <a:solidFill>
                <a:schemeClr val="bg1"/>
              </a:solidFill>
              <a:latin typeface="Arial" panose="020B0604020202020204" pitchFamily="34" charset="0"/>
              <a:cs typeface="Arial" panose="020B0604020202020204" pitchFamily="34" charset="0"/>
            </a:rPr>
            <a:t>Đánh </a:t>
          </a:r>
          <a:r>
            <a:rPr lang="vi-VN" sz="2400" b="1" kern="1200" dirty="0">
              <a:solidFill>
                <a:schemeClr val="bg1"/>
              </a:solidFill>
              <a:latin typeface="Arial" panose="020B0604020202020204" pitchFamily="34" charset="0"/>
              <a:cs typeface="Arial" panose="020B0604020202020204" pitchFamily="34" charset="0"/>
            </a:rPr>
            <a:t>giá ban đầu</a:t>
          </a:r>
          <a:endParaRPr lang="en-US" sz="2400" b="1" kern="1200" dirty="0">
            <a:solidFill>
              <a:schemeClr val="bg1"/>
            </a:solidFill>
            <a:latin typeface="Arial" panose="020B0604020202020204" pitchFamily="34" charset="0"/>
            <a:cs typeface="Arial" panose="020B0604020202020204" pitchFamily="34" charset="0"/>
          </a:endParaRPr>
        </a:p>
      </dsp:txBody>
      <dsp:txXfrm>
        <a:off x="680654" y="845545"/>
        <a:ext cx="1435107" cy="1356908"/>
      </dsp:txXfrm>
    </dsp:sp>
    <dsp:sp modelId="{7D45B66E-567C-0842-828F-1ADC764E5773}">
      <dsp:nvSpPr>
        <dsp:cNvPr id="0" name=""/>
        <dsp:cNvSpPr/>
      </dsp:nvSpPr>
      <dsp:spPr>
        <a:xfrm>
          <a:off x="2515014" y="845545"/>
          <a:ext cx="2792015" cy="1356908"/>
        </a:xfrm>
        <a:prstGeom prst="chevron">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2. </a:t>
          </a:r>
          <a:r>
            <a:rPr lang="vi-VN" sz="2400" b="1" kern="1200" dirty="0" smtClean="0">
              <a:latin typeface="Arial" panose="020B0604020202020204" pitchFamily="34" charset="0"/>
              <a:cs typeface="Arial" panose="020B0604020202020204" pitchFamily="34" charset="0"/>
            </a:rPr>
            <a:t>Phỏng </a:t>
          </a:r>
          <a:r>
            <a:rPr lang="vi-VN" sz="2400" b="1" kern="1200" dirty="0">
              <a:latin typeface="Arial" panose="020B0604020202020204" pitchFamily="34" charset="0"/>
              <a:cs typeface="Arial" panose="020B0604020202020204" pitchFamily="34" charset="0"/>
            </a:rPr>
            <a:t>vấn học sinh</a:t>
          </a:r>
          <a:endParaRPr lang="en-US" sz="2400" b="1" kern="1200" dirty="0">
            <a:latin typeface="Arial" panose="020B0604020202020204" pitchFamily="34" charset="0"/>
            <a:cs typeface="Arial" panose="020B0604020202020204" pitchFamily="34" charset="0"/>
          </a:endParaRPr>
        </a:p>
      </dsp:txBody>
      <dsp:txXfrm>
        <a:off x="3193468" y="845545"/>
        <a:ext cx="1435107" cy="1356908"/>
      </dsp:txXfrm>
    </dsp:sp>
    <dsp:sp modelId="{788B8D43-1394-F348-9C2F-8B8D8AA3987C}">
      <dsp:nvSpPr>
        <dsp:cNvPr id="0" name=""/>
        <dsp:cNvSpPr/>
      </dsp:nvSpPr>
      <dsp:spPr>
        <a:xfrm>
          <a:off x="5027828" y="845545"/>
          <a:ext cx="3504370" cy="1356908"/>
        </a:xfrm>
        <a:prstGeom prst="chevron">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3. </a:t>
          </a:r>
          <a:r>
            <a:rPr lang="vi-VN" sz="2400" b="1" kern="1200" dirty="0" smtClean="0">
              <a:latin typeface="Arial" panose="020B0604020202020204" pitchFamily="34" charset="0"/>
              <a:cs typeface="Arial" panose="020B0604020202020204" pitchFamily="34" charset="0"/>
            </a:rPr>
            <a:t>Ứng </a:t>
          </a:r>
          <a:r>
            <a:rPr lang="vi-VN" sz="2400" b="1" kern="1200" dirty="0">
              <a:latin typeface="Arial" panose="020B0604020202020204" pitchFamily="34" charset="0"/>
              <a:cs typeface="Arial" panose="020B0604020202020204" pitchFamily="34" charset="0"/>
            </a:rPr>
            <a:t>phó trong quá trình </a:t>
          </a:r>
          <a:r>
            <a:rPr lang="en-US" sz="2400" b="1" kern="1200" dirty="0" err="1" smtClean="0">
              <a:latin typeface="Arial" panose="020B0604020202020204" pitchFamily="34" charset="0"/>
              <a:cs typeface="Arial" panose="020B0604020202020204" pitchFamily="34" charset="0"/>
            </a:rPr>
            <a:t>báo</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cáo</a:t>
          </a:r>
          <a:endParaRPr lang="en-US" sz="2400" b="1" kern="1200" dirty="0">
            <a:latin typeface="Arial" panose="020B0604020202020204" pitchFamily="34" charset="0"/>
            <a:cs typeface="Arial" panose="020B0604020202020204" pitchFamily="34" charset="0"/>
          </a:endParaRPr>
        </a:p>
      </dsp:txBody>
      <dsp:txXfrm>
        <a:off x="5706282" y="845545"/>
        <a:ext cx="2147462" cy="13569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1658B4F8-60D7-4004-83FA-2EB3ECBF8BDC}" type="datetimeFigureOut">
              <a:rPr lang="en-US"/>
              <a:pPr>
                <a:defRPr/>
              </a:pPr>
              <a:t>10/16/2019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3C916A1C-EACC-4DF4-92B7-53D3E490BFFA}" type="slidenum">
              <a:rPr lang="en-US"/>
              <a:pPr>
                <a:defRPr/>
              </a:pPr>
              <a:t>‹#›</a:t>
            </a:fld>
            <a:endParaRPr lang="en-US"/>
          </a:p>
        </p:txBody>
      </p:sp>
    </p:spTree>
    <p:extLst>
      <p:ext uri="{BB962C8B-B14F-4D97-AF65-F5344CB8AC3E}">
        <p14:creationId xmlns:p14="http://schemas.microsoft.com/office/powerpoint/2010/main" val="12701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6DB9D4A7-DABC-42DD-8E37-0E896392B5CC}" type="datetimeFigureOut">
              <a:rPr lang="en-US"/>
              <a:pPr>
                <a:defRPr/>
              </a:pPr>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74671C68-8706-4C25-B245-5EAC40A5A348}" type="slidenum">
              <a:rPr lang="en-US"/>
              <a:pPr>
                <a:defRPr/>
              </a:pPr>
              <a:t>‹#›</a:t>
            </a:fld>
            <a:endParaRPr lang="en-US"/>
          </a:p>
        </p:txBody>
      </p:sp>
    </p:spTree>
    <p:extLst>
      <p:ext uri="{BB962C8B-B14F-4D97-AF65-F5344CB8AC3E}">
        <p14:creationId xmlns:p14="http://schemas.microsoft.com/office/powerpoint/2010/main" val="962434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E21C49-06B3-497B-A103-6D355D017481}" type="slidenum">
              <a:rPr lang="en-US" smtClean="0"/>
              <a:pPr/>
              <a:t>6</a:t>
            </a:fld>
            <a:endParaRPr lang="en-US"/>
          </a:p>
        </p:txBody>
      </p:sp>
    </p:spTree>
    <p:extLst>
      <p:ext uri="{BB962C8B-B14F-4D97-AF65-F5344CB8AC3E}">
        <p14:creationId xmlns:p14="http://schemas.microsoft.com/office/powerpoint/2010/main" val="205436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4B05AD-FF14-462B-9190-E455451FAE15}" type="slidenum">
              <a:rPr lang="en-US" smtClean="0"/>
              <a:pPr/>
              <a:t>7</a:t>
            </a:fld>
            <a:endParaRPr lang="en-US"/>
          </a:p>
        </p:txBody>
      </p:sp>
    </p:spTree>
    <p:extLst>
      <p:ext uri="{BB962C8B-B14F-4D97-AF65-F5344CB8AC3E}">
        <p14:creationId xmlns:p14="http://schemas.microsoft.com/office/powerpoint/2010/main" val="406901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a:p>
            <a:endParaRPr lang="en-AU" b="1" dirty="0"/>
          </a:p>
          <a:p>
            <a:endParaRPr lang="en-AU" dirty="0"/>
          </a:p>
        </p:txBody>
      </p:sp>
      <p:sp>
        <p:nvSpPr>
          <p:cNvPr id="4" name="Slide Number Placeholder 3"/>
          <p:cNvSpPr>
            <a:spLocks noGrp="1"/>
          </p:cNvSpPr>
          <p:nvPr>
            <p:ph type="sldNum" sz="quarter" idx="10"/>
          </p:nvPr>
        </p:nvSpPr>
        <p:spPr/>
        <p:txBody>
          <a:bodyPr/>
          <a:lstStyle/>
          <a:p>
            <a:fld id="{BA6C6D4E-F302-364C-B383-16C639E1B9EE}" type="slidenum">
              <a:rPr lang="en-US" smtClean="0"/>
              <a:pPr/>
              <a:t>8</a:t>
            </a:fld>
            <a:endParaRPr lang="en-US"/>
          </a:p>
        </p:txBody>
      </p:sp>
    </p:spTree>
    <p:extLst>
      <p:ext uri="{BB962C8B-B14F-4D97-AF65-F5344CB8AC3E}">
        <p14:creationId xmlns:p14="http://schemas.microsoft.com/office/powerpoint/2010/main" val="376833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74671C68-8706-4C25-B245-5EAC40A5A348}" type="slidenum">
              <a:rPr lang="en-US" smtClean="0"/>
              <a:pPr>
                <a:defRPr/>
              </a:pPr>
              <a:t>21</a:t>
            </a:fld>
            <a:endParaRPr lang="en-US"/>
          </a:p>
        </p:txBody>
      </p:sp>
    </p:spTree>
    <p:extLst>
      <p:ext uri="{BB962C8B-B14F-4D97-AF65-F5344CB8AC3E}">
        <p14:creationId xmlns:p14="http://schemas.microsoft.com/office/powerpoint/2010/main" val="206282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29C7B4-5F64-40CD-BF64-CD8FE894AD27}" type="slidenum">
              <a:rPr lang="en-AU" smtClean="0"/>
              <a:pPr/>
              <a:t>23</a:t>
            </a:fld>
            <a:endParaRPr lang="en-AU"/>
          </a:p>
        </p:txBody>
      </p:sp>
    </p:spTree>
    <p:extLst>
      <p:ext uri="{BB962C8B-B14F-4D97-AF65-F5344CB8AC3E}">
        <p14:creationId xmlns:p14="http://schemas.microsoft.com/office/powerpoint/2010/main" val="88217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ln>
            <a:miter lim="800000"/>
            <a:headEnd/>
            <a:tailEnd/>
          </a:ln>
        </p:spPr>
        <p:txBody>
          <a:bodyPr/>
          <a:lstStyle/>
          <a:p>
            <a:pPr>
              <a:defRPr/>
            </a:pPr>
            <a:fld id="{1BD77D38-4A32-4113-84FF-E0DF3AE7498F}" type="slidenum">
              <a:rPr lang="en-US" altLang="en-US" smtClean="0"/>
              <a:pPr>
                <a:defRPr/>
              </a:pPr>
              <a:t>32</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ln>
            <a:miter lim="800000"/>
            <a:headEnd/>
            <a:tailEnd/>
          </a:ln>
        </p:spPr>
        <p:txBody>
          <a:bodyPr/>
          <a:lstStyle/>
          <a:p>
            <a:pPr>
              <a:defRPr/>
            </a:pPr>
            <a:fld id="{C414B4C1-9F8D-4C33-B089-980E9D4072CB}" type="slidenum">
              <a:rPr lang="en-US" altLang="en-US" smtClean="0"/>
              <a:pPr>
                <a:defRPr/>
              </a:pPr>
              <a:t>34</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ln>
            <a:miter lim="800000"/>
            <a:headEnd/>
            <a:tailEnd/>
          </a:ln>
        </p:spPr>
        <p:txBody>
          <a:bodyPr/>
          <a:lstStyle/>
          <a:p>
            <a:pPr>
              <a:defRPr/>
            </a:pPr>
            <a:fld id="{62DC95A5-D12E-4897-B289-AC5AFA9AE09A}" type="slidenum">
              <a:rPr lang="en-US" altLang="en-US" smtClean="0"/>
              <a:pPr>
                <a:defRPr/>
              </a:pPr>
              <a:t>36</a:t>
            </a:fld>
            <a:endParaRPr lang="en-US" altLang="en-US" smtClean="0"/>
          </a:p>
        </p:txBody>
      </p:sp>
      <p:sp>
        <p:nvSpPr>
          <p:cNvPr id="5" name="Footer Placeholder 4"/>
          <p:cNvSpPr>
            <a:spLocks noGrp="1"/>
          </p:cNvSpPr>
          <p:nvPr>
            <p:ph type="ftr" sz="quarter" idx="4"/>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F05D78-5FBC-4C95-96BF-9F6B6AD0C066}"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2A2A1-8600-4DFF-8400-36D3EACDF027}" type="slidenum">
              <a:rPr lang="en-US"/>
              <a:pPr>
                <a:defRPr/>
              </a:pPr>
              <a:t>‹#›</a:t>
            </a:fld>
            <a:endParaRPr lang="en-US"/>
          </a:p>
        </p:txBody>
      </p:sp>
    </p:spTree>
    <p:extLst>
      <p:ext uri="{BB962C8B-B14F-4D97-AF65-F5344CB8AC3E}">
        <p14:creationId xmlns:p14="http://schemas.microsoft.com/office/powerpoint/2010/main" val="234528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A0A026-A8C0-445B-B51E-1A2F8694F998}"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258D83-BA4E-4E6F-9429-DECA911DCE89}" type="slidenum">
              <a:rPr lang="en-US"/>
              <a:pPr>
                <a:defRPr/>
              </a:pPr>
              <a:t>‹#›</a:t>
            </a:fld>
            <a:endParaRPr lang="en-US"/>
          </a:p>
        </p:txBody>
      </p:sp>
    </p:spTree>
    <p:extLst>
      <p:ext uri="{BB962C8B-B14F-4D97-AF65-F5344CB8AC3E}">
        <p14:creationId xmlns:p14="http://schemas.microsoft.com/office/powerpoint/2010/main" val="422630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F97B70-A9D1-426A-916B-1310F535F00B}"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A08D-CBB2-401E-BDD0-E82DCC189D85}" type="slidenum">
              <a:rPr lang="en-US"/>
              <a:pPr>
                <a:defRPr/>
              </a:pPr>
              <a:t>‹#›</a:t>
            </a:fld>
            <a:endParaRPr lang="en-US"/>
          </a:p>
        </p:txBody>
      </p:sp>
    </p:spTree>
    <p:extLst>
      <p:ext uri="{BB962C8B-B14F-4D97-AF65-F5344CB8AC3E}">
        <p14:creationId xmlns:p14="http://schemas.microsoft.com/office/powerpoint/2010/main" val="82528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161E4C-8F31-4B6A-8B7C-C4CCA9731187}"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69C4A7-66EA-4225-A0F1-FB7020CD5AEE}" type="slidenum">
              <a:rPr lang="en-US"/>
              <a:pPr>
                <a:defRPr/>
              </a:pPr>
              <a:t>‹#›</a:t>
            </a:fld>
            <a:endParaRPr lang="en-US"/>
          </a:p>
        </p:txBody>
      </p:sp>
    </p:spTree>
    <p:extLst>
      <p:ext uri="{BB962C8B-B14F-4D97-AF65-F5344CB8AC3E}">
        <p14:creationId xmlns:p14="http://schemas.microsoft.com/office/powerpoint/2010/main" val="321190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28A874-741A-40A1-892B-3DD5A81F195C}" type="datetimeFigureOut">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D9847-1FE9-4506-9F24-1D0EB0C354AE}" type="slidenum">
              <a:rPr lang="en-US"/>
              <a:pPr>
                <a:defRPr/>
              </a:pPr>
              <a:t>‹#›</a:t>
            </a:fld>
            <a:endParaRPr lang="en-US"/>
          </a:p>
        </p:txBody>
      </p:sp>
    </p:spTree>
    <p:extLst>
      <p:ext uri="{BB962C8B-B14F-4D97-AF65-F5344CB8AC3E}">
        <p14:creationId xmlns:p14="http://schemas.microsoft.com/office/powerpoint/2010/main" val="15791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84C6B3-58E8-450E-BE41-044D80C5A5CA}"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11765E-4A41-4B8B-81E7-87D4E895F36F}" type="slidenum">
              <a:rPr lang="en-US"/>
              <a:pPr>
                <a:defRPr/>
              </a:pPr>
              <a:t>‹#›</a:t>
            </a:fld>
            <a:endParaRPr lang="en-US"/>
          </a:p>
        </p:txBody>
      </p:sp>
    </p:spTree>
    <p:extLst>
      <p:ext uri="{BB962C8B-B14F-4D97-AF65-F5344CB8AC3E}">
        <p14:creationId xmlns:p14="http://schemas.microsoft.com/office/powerpoint/2010/main" val="337654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433203-6376-456D-BB9D-7A17A94C1ABA}" type="datetimeFigureOut">
              <a:rPr lang="en-US"/>
              <a:pPr>
                <a:defRPr/>
              </a:pPr>
              <a:t>10/16/2019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058CB2-89D8-4D67-8566-06AFBA6F0852}" type="slidenum">
              <a:rPr lang="en-US"/>
              <a:pPr>
                <a:defRPr/>
              </a:pPr>
              <a:t>‹#›</a:t>
            </a:fld>
            <a:endParaRPr lang="en-US"/>
          </a:p>
        </p:txBody>
      </p:sp>
    </p:spTree>
    <p:extLst>
      <p:ext uri="{BB962C8B-B14F-4D97-AF65-F5344CB8AC3E}">
        <p14:creationId xmlns:p14="http://schemas.microsoft.com/office/powerpoint/2010/main" val="163480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B9DDD7-5AEF-4901-8F3C-DCA691C6E86F}" type="datetimeFigureOut">
              <a:rPr lang="en-US"/>
              <a:pPr>
                <a:defRPr/>
              </a:pPr>
              <a:t>10/16/2019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7EBE52-D6BC-447E-8AA0-9585C37EB885}" type="slidenum">
              <a:rPr lang="en-US"/>
              <a:pPr>
                <a:defRPr/>
              </a:pPr>
              <a:t>‹#›</a:t>
            </a:fld>
            <a:endParaRPr lang="en-US"/>
          </a:p>
        </p:txBody>
      </p:sp>
    </p:spTree>
    <p:extLst>
      <p:ext uri="{BB962C8B-B14F-4D97-AF65-F5344CB8AC3E}">
        <p14:creationId xmlns:p14="http://schemas.microsoft.com/office/powerpoint/2010/main" val="165617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089B6A-20BB-4BCB-8693-83E0B07DA7CC}" type="datetimeFigureOut">
              <a:rPr lang="en-US"/>
              <a:pPr>
                <a:defRPr/>
              </a:pPr>
              <a:t>10/16/2019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C13D5A-A625-4C7C-8DB0-2198F1CCF5AC}" type="slidenum">
              <a:rPr lang="en-US"/>
              <a:pPr>
                <a:defRPr/>
              </a:pPr>
              <a:t>‹#›</a:t>
            </a:fld>
            <a:endParaRPr lang="en-US"/>
          </a:p>
        </p:txBody>
      </p:sp>
    </p:spTree>
    <p:extLst>
      <p:ext uri="{BB962C8B-B14F-4D97-AF65-F5344CB8AC3E}">
        <p14:creationId xmlns:p14="http://schemas.microsoft.com/office/powerpoint/2010/main" val="89490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DE5F60-BFAE-4939-B4BE-B45660C2FF4A}"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137FD1-70C6-4A37-90F5-F2CFB9E7AD17}" type="slidenum">
              <a:rPr lang="en-US"/>
              <a:pPr>
                <a:defRPr/>
              </a:pPr>
              <a:t>‹#›</a:t>
            </a:fld>
            <a:endParaRPr lang="en-US"/>
          </a:p>
        </p:txBody>
      </p:sp>
    </p:spTree>
    <p:extLst>
      <p:ext uri="{BB962C8B-B14F-4D97-AF65-F5344CB8AC3E}">
        <p14:creationId xmlns:p14="http://schemas.microsoft.com/office/powerpoint/2010/main" val="12822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EF629D-CDCF-449E-B0B1-99D726245F23}" type="datetimeFigureOut">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2B15E2-0644-4641-9736-0287D6B811D2}" type="slidenum">
              <a:rPr lang="en-US"/>
              <a:pPr>
                <a:defRPr/>
              </a:pPr>
              <a:t>‹#›</a:t>
            </a:fld>
            <a:endParaRPr lang="en-US"/>
          </a:p>
        </p:txBody>
      </p:sp>
    </p:spTree>
    <p:extLst>
      <p:ext uri="{BB962C8B-B14F-4D97-AF65-F5344CB8AC3E}">
        <p14:creationId xmlns:p14="http://schemas.microsoft.com/office/powerpoint/2010/main" val="187639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8C5ADF7F-3F88-43A4-A390-16F07966BDF3}" type="datetimeFigureOut">
              <a:rPr lang="en-US"/>
              <a:pPr>
                <a:defRPr/>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D454ED2-019E-49D2-A64E-13063EBE3D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189" r:id="rId1"/>
    <p:sldLayoutId id="2147487190" r:id="rId2"/>
    <p:sldLayoutId id="2147487191" r:id="rId3"/>
    <p:sldLayoutId id="2147487192" r:id="rId4"/>
    <p:sldLayoutId id="2147487193" r:id="rId5"/>
    <p:sldLayoutId id="2147487194" r:id="rId6"/>
    <p:sldLayoutId id="2147487195" r:id="rId7"/>
    <p:sldLayoutId id="2147487196" r:id="rId8"/>
    <p:sldLayoutId id="2147487197" r:id="rId9"/>
    <p:sldLayoutId id="2147487198" r:id="rId10"/>
    <p:sldLayoutId id="21474871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Disclosure%20from%20a%20child.doc"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3" descr="Bouquet"/>
          <p:cNvSpPr>
            <a:spLocks noGrp="1" noChangeArrowheads="1"/>
          </p:cNvSpPr>
          <p:nvPr>
            <p:ph type="title"/>
          </p:nvPr>
        </p:nvSpPr>
        <p:spPr>
          <a:xfrm>
            <a:off x="0" y="0"/>
            <a:ext cx="9448800" cy="6858000"/>
          </a:xfrm>
          <a:blipFill dpi="0" rotWithShape="1">
            <a:blip r:embed="rId2"/>
            <a:srcRect/>
            <a:tile tx="0" ty="0" sx="100000" sy="100000" flip="none" algn="tl"/>
          </a:blipFill>
        </p:spPr>
        <p:txBody>
          <a:bodyPr/>
          <a:lstStyle/>
          <a:p>
            <a:pPr algn="just" eaLnBrk="1" hangingPunct="1"/>
            <a:r>
              <a:rPr lang="en-US" altLang="en-US" smtClean="0"/>
              <a:t>              </a:t>
            </a:r>
            <a:endParaRPr lang="en-US" altLang="en-US" b="1" smtClean="0"/>
          </a:p>
        </p:txBody>
      </p:sp>
      <p:sp>
        <p:nvSpPr>
          <p:cNvPr id="4099" name="Rectangle 2"/>
          <p:cNvSpPr>
            <a:spLocks noGrp="1" noChangeArrowheads="1"/>
          </p:cNvSpPr>
          <p:nvPr>
            <p:ph idx="1"/>
          </p:nvPr>
        </p:nvSpPr>
        <p:spPr/>
        <p:txBody>
          <a:bodyPr/>
          <a:lstStyle/>
          <a:p>
            <a:pPr eaLnBrk="1" hangingPunct="1"/>
            <a:endParaRPr lang="vi-VN" altLang="en-US" smtClean="0">
              <a:latin typeface="Perpetua" pitchFamily="18" charset="0"/>
            </a:endParaRPr>
          </a:p>
        </p:txBody>
      </p:sp>
      <p:sp>
        <p:nvSpPr>
          <p:cNvPr id="40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85D7016-880A-49A1-90E0-98E04C143099}" type="slidenum">
              <a:rPr lang="vi-VN" altLang="en-US" smtClean="0">
                <a:solidFill>
                  <a:srgbClr val="898989"/>
                </a:solidFill>
                <a:latin typeface="Calibri" pitchFamily="34" charset="0"/>
              </a:rPr>
              <a:pPr eaLnBrk="1" hangingPunct="1"/>
              <a:t>1</a:t>
            </a:fld>
            <a:endParaRPr lang="vi-VN" altLang="en-US" smtClean="0">
              <a:solidFill>
                <a:srgbClr val="898989"/>
              </a:solidFill>
              <a:latin typeface="Calibri" pitchFamily="34" charset="0"/>
            </a:endParaRPr>
          </a:p>
        </p:txBody>
      </p:sp>
      <p:pic>
        <p:nvPicPr>
          <p:cNvPr id="4102" name="Picture 3" descr="1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4456" y="3276600"/>
            <a:ext cx="4953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Subtitle 2"/>
          <p:cNvSpPr txBox="1">
            <a:spLocks/>
          </p:cNvSpPr>
          <p:nvPr/>
        </p:nvSpPr>
        <p:spPr bwMode="auto">
          <a:xfrm>
            <a:off x="1066800" y="381000"/>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lang="en-US" altLang="en-US" sz="4400" b="1" dirty="0" smtClean="0"/>
              <a:t>PHẦN II  </a:t>
            </a:r>
            <a:endParaRPr lang="en-US" altLang="en-US" sz="4400" dirty="0"/>
          </a:p>
        </p:txBody>
      </p:sp>
      <p:sp>
        <p:nvSpPr>
          <p:cNvPr id="11" name="WordArt 4"/>
          <p:cNvSpPr>
            <a:spLocks noChangeArrowheads="1" noChangeShapeType="1" noTextEdit="1"/>
          </p:cNvSpPr>
          <p:nvPr/>
        </p:nvSpPr>
        <p:spPr bwMode="auto">
          <a:xfrm>
            <a:off x="304800" y="1371600"/>
            <a:ext cx="8991600" cy="1804988"/>
          </a:xfrm>
          <a:prstGeom prst="rect">
            <a:avLst/>
          </a:prstGeom>
        </p:spPr>
        <p:txBody>
          <a:bodyPr wrap="none" fromWordArt="1">
            <a:prstTxWarp prst="textPlain">
              <a:avLst>
                <a:gd name="adj" fmla="val 50208"/>
              </a:avLst>
            </a:prstTxWarp>
          </a:bodyPr>
          <a:lstStyle/>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PHÒNG CHỐNG BẠO LỰC HỌC ĐƯỜNG </a:t>
            </a:r>
          </a:p>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TRÊN CƠ SỞ </a:t>
            </a:r>
            <a:r>
              <a:rPr lang="en-US" sz="3600" b="1" kern="10" dirty="0">
                <a:ln w="12700">
                  <a:solidFill>
                    <a:srgbClr val="0000E2"/>
                  </a:solidFill>
                  <a:round/>
                  <a:headEnd/>
                  <a:tailEnd/>
                </a:ln>
                <a:solidFill>
                  <a:srgbClr val="0000FF"/>
                </a:solidFill>
                <a:latin typeface="Times New Roman"/>
                <a:ea typeface="Times New Roman"/>
                <a:cs typeface="Times New Roman"/>
              </a:rPr>
              <a:t>GIỚI </a:t>
            </a:r>
          </a:p>
        </p:txBody>
      </p:sp>
      <p:sp>
        <p:nvSpPr>
          <p:cNvPr id="3" name="TextBox 2"/>
          <p:cNvSpPr txBox="1"/>
          <p:nvPr/>
        </p:nvSpPr>
        <p:spPr>
          <a:xfrm>
            <a:off x="4953000" y="6280666"/>
            <a:ext cx="4191000" cy="461665"/>
          </a:xfrm>
          <a:prstGeom prst="rect">
            <a:avLst/>
          </a:prstGeom>
          <a:noFill/>
        </p:spPr>
        <p:txBody>
          <a:bodyPr wrap="square" rtlCol="0">
            <a:spAutoFit/>
          </a:bodyPr>
          <a:lstStyle/>
          <a:p>
            <a:pPr algn="ctr"/>
            <a:r>
              <a:rPr lang="en-US" sz="2400" b="1" smtClean="0">
                <a:solidFill>
                  <a:srgbClr val="C00000"/>
                </a:solidFill>
                <a:latin typeface="Times New Roman" pitchFamily="18" charset="0"/>
                <a:cs typeface="Times New Roman" pitchFamily="18" charset="0"/>
              </a:rPr>
              <a:t>Bình Dương ngày 25/10/2019</a:t>
            </a:r>
            <a:endParaRPr lang="vi-VN" sz="24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8277597"/>
      </p:ext>
    </p:extLst>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533400"/>
          </a:xfrm>
        </p:spPr>
        <p:txBody>
          <a:bodyPr/>
          <a:lstStyle/>
          <a:p>
            <a:r>
              <a:rPr lang="en-US" sz="3200" b="1" dirty="0" err="1" smtClean="0">
                <a:solidFill>
                  <a:srgbClr val="0000FF"/>
                </a:solidFill>
                <a:latin typeface="Calibri" pitchFamily="34" charset="0"/>
              </a:rPr>
              <a:t>Thực</a:t>
            </a:r>
            <a:r>
              <a:rPr lang="en-US" sz="3200" b="1" dirty="0" smtClean="0">
                <a:solidFill>
                  <a:srgbClr val="0000FF"/>
                </a:solidFill>
                <a:latin typeface="Calibri" pitchFamily="34" charset="0"/>
              </a:rPr>
              <a:t> </a:t>
            </a:r>
            <a:r>
              <a:rPr lang="en-US" sz="3200" b="1" dirty="0" err="1" smtClean="0">
                <a:solidFill>
                  <a:srgbClr val="0000FF"/>
                </a:solidFill>
                <a:latin typeface="Calibri" pitchFamily="34" charset="0"/>
              </a:rPr>
              <a:t>trạng</a:t>
            </a:r>
            <a:r>
              <a:rPr lang="en-US" sz="3200" b="1" dirty="0" smtClean="0">
                <a:solidFill>
                  <a:srgbClr val="0000FF"/>
                </a:solidFill>
                <a:latin typeface="Calibri" pitchFamily="34" charset="0"/>
              </a:rPr>
              <a:t> QRTD </a:t>
            </a:r>
            <a:r>
              <a:rPr lang="en-US" sz="3200" b="1" dirty="0" err="1" smtClean="0">
                <a:solidFill>
                  <a:srgbClr val="0000FF"/>
                </a:solidFill>
                <a:latin typeface="Calibri" pitchFamily="34" charset="0"/>
              </a:rPr>
              <a:t>và</a:t>
            </a:r>
            <a:r>
              <a:rPr lang="en-US" sz="3200" b="1" dirty="0" smtClean="0">
                <a:solidFill>
                  <a:srgbClr val="0000FF"/>
                </a:solidFill>
                <a:latin typeface="Calibri" pitchFamily="34" charset="0"/>
              </a:rPr>
              <a:t> XHTD </a:t>
            </a:r>
            <a:r>
              <a:rPr lang="en-US" sz="3200" b="1" dirty="0" err="1" smtClean="0">
                <a:solidFill>
                  <a:srgbClr val="0000FF"/>
                </a:solidFill>
                <a:latin typeface="Calibri" pitchFamily="34" charset="0"/>
              </a:rPr>
              <a:t>trẻ</a:t>
            </a:r>
            <a:r>
              <a:rPr lang="en-US" sz="3200" b="1" dirty="0" smtClean="0">
                <a:solidFill>
                  <a:srgbClr val="0000FF"/>
                </a:solidFill>
                <a:latin typeface="Calibri" pitchFamily="34" charset="0"/>
              </a:rPr>
              <a:t> </a:t>
            </a:r>
            <a:r>
              <a:rPr lang="en-US" sz="3200" b="1" dirty="0" err="1" smtClean="0">
                <a:solidFill>
                  <a:srgbClr val="0000FF"/>
                </a:solidFill>
                <a:latin typeface="Calibri" pitchFamily="34" charset="0"/>
              </a:rPr>
              <a:t>em</a:t>
            </a:r>
            <a:r>
              <a:rPr lang="en-US" sz="3200" b="1" dirty="0" smtClean="0">
                <a:solidFill>
                  <a:srgbClr val="0000FF"/>
                </a:solidFill>
                <a:latin typeface="Calibri" pitchFamily="34" charset="0"/>
              </a:rPr>
              <a:t> </a:t>
            </a:r>
            <a:endParaRPr lang="en-US" sz="3200" b="1" dirty="0">
              <a:solidFill>
                <a:srgbClr val="0000FF"/>
              </a:solidFill>
              <a:latin typeface="Calibri" pitchFamily="34" charset="0"/>
            </a:endParaRPr>
          </a:p>
        </p:txBody>
      </p:sp>
      <p:sp>
        <p:nvSpPr>
          <p:cNvPr id="3" name="Content Placeholder 2"/>
          <p:cNvSpPr>
            <a:spLocks noGrp="1"/>
          </p:cNvSpPr>
          <p:nvPr>
            <p:ph idx="1"/>
          </p:nvPr>
        </p:nvSpPr>
        <p:spPr>
          <a:xfrm>
            <a:off x="228600" y="685800"/>
            <a:ext cx="8686800" cy="6172200"/>
          </a:xfrm>
        </p:spPr>
        <p:txBody>
          <a:bodyPr/>
          <a:lstStyle/>
          <a:p>
            <a:pPr algn="just">
              <a:buFont typeface="Wingdings" pitchFamily="2" charset="2"/>
              <a:buChar char="v"/>
            </a:pPr>
            <a:r>
              <a:rPr lang="en-US" sz="2200" dirty="0" err="1">
                <a:latin typeface="Calibri" pitchFamily="34" charset="0"/>
              </a:rPr>
              <a:t>Năm</a:t>
            </a:r>
            <a:r>
              <a:rPr lang="en-US" sz="2200" dirty="0">
                <a:latin typeface="Calibri" pitchFamily="34" charset="0"/>
              </a:rPr>
              <a:t> 2003, </a:t>
            </a:r>
            <a:r>
              <a:rPr lang="en-US" sz="2200" dirty="0" err="1">
                <a:latin typeface="Calibri" pitchFamily="34" charset="0"/>
              </a:rPr>
              <a:t>Hiệp</a:t>
            </a:r>
            <a:r>
              <a:rPr lang="en-US" sz="2200" dirty="0">
                <a:latin typeface="Calibri" pitchFamily="34" charset="0"/>
              </a:rPr>
              <a:t> </a:t>
            </a:r>
            <a:r>
              <a:rPr lang="en-US" sz="2200" dirty="0" err="1">
                <a:latin typeface="Calibri" pitchFamily="34" charset="0"/>
              </a:rPr>
              <a:t>hội</a:t>
            </a:r>
            <a:r>
              <a:rPr lang="en-US" sz="2200" dirty="0">
                <a:latin typeface="Calibri" pitchFamily="34" charset="0"/>
              </a:rPr>
              <a:t> </a:t>
            </a:r>
            <a:r>
              <a:rPr lang="en-US" sz="2200" dirty="0" err="1" smtClean="0">
                <a:latin typeface="Calibri" pitchFamily="34" charset="0"/>
              </a:rPr>
              <a:t>các</a:t>
            </a:r>
            <a:r>
              <a:rPr lang="en-US" sz="2200" dirty="0" smtClean="0">
                <a:latin typeface="Calibri" pitchFamily="34" charset="0"/>
              </a:rPr>
              <a:t> </a:t>
            </a:r>
            <a:r>
              <a:rPr lang="en-US" sz="2200" dirty="0" err="1">
                <a:latin typeface="Calibri" pitchFamily="34" charset="0"/>
              </a:rPr>
              <a:t>trường</a:t>
            </a:r>
            <a:r>
              <a:rPr lang="en-US" sz="2200" dirty="0">
                <a:latin typeface="Calibri" pitchFamily="34" charset="0"/>
              </a:rPr>
              <a:t> </a:t>
            </a:r>
            <a:r>
              <a:rPr lang="en-US" sz="2200" dirty="0" smtClean="0">
                <a:latin typeface="Calibri" pitchFamily="34" charset="0"/>
              </a:rPr>
              <a:t>ĐH </a:t>
            </a:r>
            <a:r>
              <a:rPr lang="en-US" sz="2200" dirty="0" err="1">
                <a:latin typeface="Calibri" pitchFamily="34" charset="0"/>
              </a:rPr>
              <a:t>phụ</a:t>
            </a:r>
            <a:r>
              <a:rPr lang="en-US" sz="2200" dirty="0">
                <a:latin typeface="Calibri" pitchFamily="34" charset="0"/>
              </a:rPr>
              <a:t> </a:t>
            </a:r>
            <a:r>
              <a:rPr lang="en-US" sz="2200" dirty="0" err="1">
                <a:latin typeface="Calibri" pitchFamily="34" charset="0"/>
              </a:rPr>
              <a:t>nữ</a:t>
            </a:r>
            <a:r>
              <a:rPr lang="en-US" sz="2200" dirty="0">
                <a:latin typeface="Calibri" pitchFamily="34" charset="0"/>
              </a:rPr>
              <a:t> </a:t>
            </a:r>
            <a:r>
              <a:rPr lang="en-US" sz="2200" dirty="0" err="1">
                <a:latin typeface="Calibri" pitchFamily="34" charset="0"/>
              </a:rPr>
              <a:t>tại</a:t>
            </a:r>
            <a:r>
              <a:rPr lang="en-US" sz="2200" dirty="0">
                <a:latin typeface="Calibri" pitchFamily="34" charset="0"/>
              </a:rPr>
              <a:t> </a:t>
            </a:r>
            <a:r>
              <a:rPr lang="en-US" sz="2200" dirty="0" err="1">
                <a:latin typeface="Calibri" pitchFamily="34" charset="0"/>
              </a:rPr>
              <a:t>Mỹ</a:t>
            </a:r>
            <a:r>
              <a:rPr lang="en-US" sz="2200" dirty="0">
                <a:latin typeface="Calibri" pitchFamily="34" charset="0"/>
              </a:rPr>
              <a:t> </a:t>
            </a:r>
            <a:r>
              <a:rPr lang="en-US" sz="2200" dirty="0" err="1">
                <a:latin typeface="Calibri" pitchFamily="34" charset="0"/>
              </a:rPr>
              <a:t>đã</a:t>
            </a:r>
            <a:r>
              <a:rPr lang="en-US" sz="2200" dirty="0">
                <a:latin typeface="Calibri" pitchFamily="34" charset="0"/>
              </a:rPr>
              <a:t> </a:t>
            </a:r>
            <a:r>
              <a:rPr lang="en-US" sz="2200" dirty="0" err="1">
                <a:latin typeface="Calibri" pitchFamily="34" charset="0"/>
              </a:rPr>
              <a:t>tiến</a:t>
            </a:r>
            <a:r>
              <a:rPr lang="en-US" sz="2200" dirty="0">
                <a:latin typeface="Calibri" pitchFamily="34" charset="0"/>
              </a:rPr>
              <a:t> </a:t>
            </a:r>
            <a:r>
              <a:rPr lang="en-US" sz="2200" dirty="0" err="1">
                <a:latin typeface="Calibri" pitchFamily="34" charset="0"/>
              </a:rPr>
              <a:t>hành</a:t>
            </a:r>
            <a:r>
              <a:rPr lang="en-US" sz="2200" dirty="0">
                <a:latin typeface="Calibri" pitchFamily="34" charset="0"/>
              </a:rPr>
              <a:t> </a:t>
            </a:r>
            <a:r>
              <a:rPr lang="en-US" sz="2200" dirty="0" err="1">
                <a:latin typeface="Calibri" pitchFamily="34" charset="0"/>
              </a:rPr>
              <a:t>một</a:t>
            </a:r>
            <a:r>
              <a:rPr lang="en-US" sz="2200" dirty="0">
                <a:latin typeface="Calibri" pitchFamily="34" charset="0"/>
              </a:rPr>
              <a:t> </a:t>
            </a:r>
            <a:r>
              <a:rPr lang="en-US" sz="2200" dirty="0" err="1">
                <a:latin typeface="Calibri" pitchFamily="34" charset="0"/>
              </a:rPr>
              <a:t>khảo</a:t>
            </a:r>
            <a:r>
              <a:rPr lang="en-US" sz="2200" dirty="0">
                <a:latin typeface="Calibri" pitchFamily="34" charset="0"/>
              </a:rPr>
              <a:t> </a:t>
            </a:r>
            <a:r>
              <a:rPr lang="en-US" sz="2200" dirty="0" err="1">
                <a:latin typeface="Calibri" pitchFamily="34" charset="0"/>
              </a:rPr>
              <a:t>sát</a:t>
            </a:r>
            <a:r>
              <a:rPr lang="en-US" sz="2200" dirty="0">
                <a:latin typeface="Calibri" pitchFamily="34" charset="0"/>
              </a:rPr>
              <a:t> </a:t>
            </a:r>
            <a:r>
              <a:rPr lang="en-US" sz="2200" dirty="0" err="1">
                <a:latin typeface="Calibri" pitchFamily="34" charset="0"/>
              </a:rPr>
              <a:t>với</a:t>
            </a:r>
            <a:r>
              <a:rPr lang="en-US" sz="2200" dirty="0">
                <a:latin typeface="Calibri" pitchFamily="34" charset="0"/>
              </a:rPr>
              <a:t> 2064 </a:t>
            </a:r>
            <a:r>
              <a:rPr lang="en-US" sz="2200" dirty="0" smtClean="0">
                <a:latin typeface="Calibri" pitchFamily="34" charset="0"/>
              </a:rPr>
              <a:t>HS (</a:t>
            </a:r>
            <a:r>
              <a:rPr lang="en-US" sz="2200" dirty="0" err="1" smtClean="0">
                <a:latin typeface="Calibri" pitchFamily="34" charset="0"/>
              </a:rPr>
              <a:t>tuổi</a:t>
            </a:r>
            <a:r>
              <a:rPr lang="en-US" sz="2200" dirty="0" smtClean="0">
                <a:latin typeface="Calibri" pitchFamily="34" charset="0"/>
              </a:rPr>
              <a:t> </a:t>
            </a:r>
            <a:r>
              <a:rPr lang="en-US" sz="2200" dirty="0" err="1">
                <a:latin typeface="Calibri" pitchFamily="34" charset="0"/>
              </a:rPr>
              <a:t>từ</a:t>
            </a:r>
            <a:r>
              <a:rPr lang="en-US" sz="2200" dirty="0">
                <a:latin typeface="Calibri" pitchFamily="34" charset="0"/>
              </a:rPr>
              <a:t> </a:t>
            </a:r>
            <a:r>
              <a:rPr lang="en-US" sz="2200" dirty="0" smtClean="0">
                <a:latin typeface="Calibri" pitchFamily="34" charset="0"/>
              </a:rPr>
              <a:t>12-18) </a:t>
            </a:r>
            <a:r>
              <a:rPr lang="en-US" sz="2200" dirty="0" err="1">
                <a:latin typeface="Calibri" pitchFamily="34" charset="0"/>
              </a:rPr>
              <a:t>về</a:t>
            </a:r>
            <a:r>
              <a:rPr lang="en-US" sz="2200" dirty="0">
                <a:latin typeface="Calibri" pitchFamily="34" charset="0"/>
              </a:rPr>
              <a:t> </a:t>
            </a:r>
            <a:r>
              <a:rPr lang="en-US" sz="2200" dirty="0" err="1">
                <a:latin typeface="Calibri" pitchFamily="34" charset="0"/>
              </a:rPr>
              <a:t>vấn</a:t>
            </a:r>
            <a:r>
              <a:rPr lang="en-US" sz="2200" dirty="0">
                <a:latin typeface="Calibri" pitchFamily="34" charset="0"/>
              </a:rPr>
              <a:t> </a:t>
            </a:r>
            <a:r>
              <a:rPr lang="en-US" sz="2200" dirty="0" err="1">
                <a:latin typeface="Calibri" pitchFamily="34" charset="0"/>
              </a:rPr>
              <a:t>đề</a:t>
            </a:r>
            <a:r>
              <a:rPr lang="en-US" sz="2200" dirty="0">
                <a:latin typeface="Calibri" pitchFamily="34" charset="0"/>
              </a:rPr>
              <a:t> </a:t>
            </a:r>
            <a:r>
              <a:rPr lang="en-US" sz="2200" dirty="0" smtClean="0">
                <a:latin typeface="Calibri" pitchFamily="34" charset="0"/>
              </a:rPr>
              <a:t>QRTD </a:t>
            </a:r>
            <a:r>
              <a:rPr lang="en-US" sz="2200" dirty="0" err="1" smtClean="0">
                <a:latin typeface="Calibri" pitchFamily="34" charset="0"/>
              </a:rPr>
              <a:t>trong</a:t>
            </a:r>
            <a:r>
              <a:rPr lang="en-US" sz="2200" dirty="0" smtClean="0">
                <a:latin typeface="Calibri" pitchFamily="34" charset="0"/>
              </a:rPr>
              <a:t> </a:t>
            </a:r>
            <a:r>
              <a:rPr lang="en-US" sz="2200" dirty="0" err="1" smtClean="0">
                <a:latin typeface="Calibri" pitchFamily="34" charset="0"/>
              </a:rPr>
              <a:t>trường</a:t>
            </a:r>
            <a:r>
              <a:rPr lang="en-US" sz="2200" dirty="0" smtClean="0">
                <a:latin typeface="Calibri" pitchFamily="34" charset="0"/>
              </a:rPr>
              <a:t> </a:t>
            </a:r>
            <a:r>
              <a:rPr lang="en-US" sz="2200" dirty="0" err="1" smtClean="0">
                <a:latin typeface="Calibri" pitchFamily="34" charset="0"/>
              </a:rPr>
              <a:t>học</a:t>
            </a:r>
            <a:r>
              <a:rPr lang="en-US" sz="2200" dirty="0" smtClean="0">
                <a:latin typeface="Calibri" pitchFamily="34" charset="0"/>
              </a:rPr>
              <a:t> </a:t>
            </a:r>
            <a:r>
              <a:rPr lang="en-US" sz="2200" dirty="0" err="1">
                <a:latin typeface="Calibri" pitchFamily="34" charset="0"/>
              </a:rPr>
              <a:t>của</a:t>
            </a:r>
            <a:r>
              <a:rPr lang="en-US" sz="2200" dirty="0">
                <a:latin typeface="Calibri" pitchFamily="34" charset="0"/>
              </a:rPr>
              <a:t> </a:t>
            </a:r>
            <a:r>
              <a:rPr lang="en-US" sz="2200" dirty="0" err="1">
                <a:latin typeface="Calibri" pitchFamily="34" charset="0"/>
              </a:rPr>
              <a:t>các</a:t>
            </a:r>
            <a:r>
              <a:rPr lang="en-US" sz="2200" dirty="0">
                <a:latin typeface="Calibri" pitchFamily="34" charset="0"/>
              </a:rPr>
              <a:t> </a:t>
            </a:r>
            <a:r>
              <a:rPr lang="en-US" sz="2200" dirty="0" err="1" smtClean="0">
                <a:latin typeface="Calibri" pitchFamily="34" charset="0"/>
              </a:rPr>
              <a:t>em</a:t>
            </a:r>
            <a:r>
              <a:rPr lang="en-US" sz="2200" dirty="0" smtClean="0">
                <a:latin typeface="Calibri" pitchFamily="34" charset="0"/>
              </a:rPr>
              <a:t>. </a:t>
            </a:r>
            <a:r>
              <a:rPr lang="en-US" sz="2200" dirty="0" err="1" smtClean="0">
                <a:latin typeface="Calibri" pitchFamily="34" charset="0"/>
              </a:rPr>
              <a:t>Phát</a:t>
            </a:r>
            <a:r>
              <a:rPr lang="en-US" sz="2200" dirty="0" smtClean="0">
                <a:latin typeface="Calibri" pitchFamily="34" charset="0"/>
              </a:rPr>
              <a:t> </a:t>
            </a:r>
            <a:r>
              <a:rPr lang="en-US" sz="2200" dirty="0" err="1">
                <a:latin typeface="Calibri" pitchFamily="34" charset="0"/>
              </a:rPr>
              <a:t>hiện</a:t>
            </a:r>
            <a:r>
              <a:rPr lang="en-US" sz="2200" dirty="0">
                <a:latin typeface="Calibri" pitchFamily="34" charset="0"/>
              </a:rPr>
              <a:t> </a:t>
            </a:r>
            <a:r>
              <a:rPr lang="en-US" sz="2200" dirty="0" err="1">
                <a:latin typeface="Calibri" pitchFamily="34" charset="0"/>
              </a:rPr>
              <a:t>của</a:t>
            </a:r>
            <a:r>
              <a:rPr lang="en-US" sz="2200" dirty="0">
                <a:latin typeface="Calibri" pitchFamily="34" charset="0"/>
              </a:rPr>
              <a:t> </a:t>
            </a:r>
            <a:r>
              <a:rPr lang="en-US" sz="2200" dirty="0" smtClean="0">
                <a:latin typeface="Calibri" pitchFamily="34" charset="0"/>
              </a:rPr>
              <a:t>NC </a:t>
            </a:r>
            <a:r>
              <a:rPr lang="en-US" sz="2200" dirty="0" err="1" smtClean="0">
                <a:latin typeface="Calibri" pitchFamily="34" charset="0"/>
              </a:rPr>
              <a:t>này</a:t>
            </a:r>
            <a:r>
              <a:rPr lang="en-US" sz="2200" dirty="0" smtClean="0">
                <a:latin typeface="Calibri" pitchFamily="34" charset="0"/>
              </a:rPr>
              <a:t> </a:t>
            </a:r>
            <a:r>
              <a:rPr lang="en-US" sz="2200" dirty="0" err="1">
                <a:latin typeface="Calibri" pitchFamily="34" charset="0"/>
              </a:rPr>
              <a:t>đã</a:t>
            </a:r>
            <a:r>
              <a:rPr lang="en-US" sz="2200" dirty="0">
                <a:latin typeface="Calibri" pitchFamily="34" charset="0"/>
              </a:rPr>
              <a:t> </a:t>
            </a:r>
            <a:r>
              <a:rPr lang="en-US" sz="2200" dirty="0" err="1">
                <a:latin typeface="Calibri" pitchFamily="34" charset="0"/>
              </a:rPr>
              <a:t>chỉ</a:t>
            </a:r>
            <a:r>
              <a:rPr lang="en-US" sz="2200" dirty="0">
                <a:latin typeface="Calibri" pitchFamily="34" charset="0"/>
              </a:rPr>
              <a:t> </a:t>
            </a:r>
            <a:r>
              <a:rPr lang="en-US" sz="2200" dirty="0" err="1">
                <a:latin typeface="Calibri" pitchFamily="34" charset="0"/>
              </a:rPr>
              <a:t>ra</a:t>
            </a:r>
            <a:r>
              <a:rPr lang="en-US" sz="2200" dirty="0">
                <a:latin typeface="Calibri" pitchFamily="34" charset="0"/>
              </a:rPr>
              <a:t>:</a:t>
            </a:r>
          </a:p>
          <a:p>
            <a:pPr lvl="0" algn="just">
              <a:buFont typeface="Wingdings" pitchFamily="2" charset="2"/>
              <a:buChar char="Ø"/>
            </a:pPr>
            <a:r>
              <a:rPr lang="en-US" sz="2400" dirty="0" smtClean="0">
                <a:solidFill>
                  <a:srgbClr val="0000FF"/>
                </a:solidFill>
                <a:latin typeface="Calibri" pitchFamily="34" charset="0"/>
              </a:rPr>
              <a:t>83</a:t>
            </a:r>
            <a:r>
              <a:rPr lang="en-US" sz="2400" dirty="0">
                <a:solidFill>
                  <a:srgbClr val="0000FF"/>
                </a:solidFill>
                <a:latin typeface="Calibri" pitchFamily="34" charset="0"/>
              </a:rPr>
              <a:t>% </a:t>
            </a:r>
            <a:r>
              <a:rPr lang="en-US" sz="2400" dirty="0" err="1">
                <a:solidFill>
                  <a:srgbClr val="0000FF"/>
                </a:solidFill>
                <a:latin typeface="Calibri" pitchFamily="34" charset="0"/>
              </a:rPr>
              <a:t>các</a:t>
            </a:r>
            <a:r>
              <a:rPr lang="en-US" sz="2400" dirty="0">
                <a:solidFill>
                  <a:srgbClr val="0000FF"/>
                </a:solidFill>
                <a:latin typeface="Calibri" pitchFamily="34" charset="0"/>
              </a:rPr>
              <a:t> </a:t>
            </a:r>
            <a:r>
              <a:rPr lang="en-US" sz="2400" dirty="0" err="1">
                <a:solidFill>
                  <a:srgbClr val="0000FF"/>
                </a:solidFill>
                <a:latin typeface="Calibri" pitchFamily="34" charset="0"/>
              </a:rPr>
              <a:t>em</a:t>
            </a:r>
            <a:r>
              <a:rPr lang="en-US" sz="2400" dirty="0">
                <a:solidFill>
                  <a:srgbClr val="0000FF"/>
                </a:solidFill>
                <a:latin typeface="Calibri" pitchFamily="34" charset="0"/>
              </a:rPr>
              <a:t> </a:t>
            </a:r>
            <a:r>
              <a:rPr lang="en-US" sz="2400" dirty="0" err="1">
                <a:solidFill>
                  <a:srgbClr val="0000FF"/>
                </a:solidFill>
                <a:latin typeface="Calibri" pitchFamily="34" charset="0"/>
              </a:rPr>
              <a:t>gái</a:t>
            </a:r>
            <a:r>
              <a:rPr lang="en-US" sz="2400" dirty="0">
                <a:solidFill>
                  <a:srgbClr val="0000FF"/>
                </a:solidFill>
                <a:latin typeface="Calibri" pitchFamily="34" charset="0"/>
              </a:rPr>
              <a:t> </a:t>
            </a:r>
            <a:r>
              <a:rPr lang="en-US" sz="2400" dirty="0" err="1">
                <a:solidFill>
                  <a:srgbClr val="0000FF"/>
                </a:solidFill>
                <a:latin typeface="Calibri" pitchFamily="34" charset="0"/>
              </a:rPr>
              <a:t>và</a:t>
            </a:r>
            <a:r>
              <a:rPr lang="en-US" sz="2400" dirty="0">
                <a:solidFill>
                  <a:srgbClr val="0000FF"/>
                </a:solidFill>
                <a:latin typeface="Calibri" pitchFamily="34" charset="0"/>
              </a:rPr>
              <a:t> 79% </a:t>
            </a:r>
            <a:r>
              <a:rPr lang="en-US" sz="2400" dirty="0" err="1">
                <a:solidFill>
                  <a:srgbClr val="0000FF"/>
                </a:solidFill>
                <a:latin typeface="Calibri" pitchFamily="34" charset="0"/>
              </a:rPr>
              <a:t>các</a:t>
            </a:r>
            <a:r>
              <a:rPr lang="en-US" sz="2400" dirty="0">
                <a:solidFill>
                  <a:srgbClr val="0000FF"/>
                </a:solidFill>
                <a:latin typeface="Calibri" pitchFamily="34" charset="0"/>
              </a:rPr>
              <a:t> </a:t>
            </a:r>
            <a:r>
              <a:rPr lang="en-US" sz="2400" dirty="0" err="1">
                <a:solidFill>
                  <a:srgbClr val="0000FF"/>
                </a:solidFill>
                <a:latin typeface="Calibri" pitchFamily="34" charset="0"/>
              </a:rPr>
              <a:t>em</a:t>
            </a:r>
            <a:r>
              <a:rPr lang="en-US" sz="2400" dirty="0">
                <a:solidFill>
                  <a:srgbClr val="0000FF"/>
                </a:solidFill>
                <a:latin typeface="Calibri" pitchFamily="34" charset="0"/>
              </a:rPr>
              <a:t> </a:t>
            </a:r>
            <a:r>
              <a:rPr lang="en-US" sz="2400" dirty="0" err="1">
                <a:solidFill>
                  <a:srgbClr val="0000FF"/>
                </a:solidFill>
                <a:latin typeface="Calibri" pitchFamily="34" charset="0"/>
              </a:rPr>
              <a:t>trai</a:t>
            </a:r>
            <a:r>
              <a:rPr lang="en-US" sz="2400" dirty="0">
                <a:solidFill>
                  <a:srgbClr val="0000FF"/>
                </a:solidFill>
                <a:latin typeface="Calibri" pitchFamily="34" charset="0"/>
              </a:rPr>
              <a:t> </a:t>
            </a:r>
            <a:r>
              <a:rPr lang="en-US" sz="2400" dirty="0" err="1">
                <a:solidFill>
                  <a:srgbClr val="0000FF"/>
                </a:solidFill>
                <a:latin typeface="Calibri" pitchFamily="34" charset="0"/>
              </a:rPr>
              <a:t>cho</a:t>
            </a:r>
            <a:r>
              <a:rPr lang="en-US" sz="2400" dirty="0">
                <a:solidFill>
                  <a:srgbClr val="0000FF"/>
                </a:solidFill>
                <a:latin typeface="Calibri" pitchFamily="34" charset="0"/>
              </a:rPr>
              <a:t> </a:t>
            </a:r>
            <a:r>
              <a:rPr lang="en-US" sz="2400" dirty="0" err="1">
                <a:solidFill>
                  <a:srgbClr val="0000FF"/>
                </a:solidFill>
                <a:latin typeface="Calibri" pitchFamily="34" charset="0"/>
              </a:rPr>
              <a:t>biết</a:t>
            </a:r>
            <a:r>
              <a:rPr lang="en-US" sz="2400" dirty="0">
                <a:solidFill>
                  <a:srgbClr val="0000FF"/>
                </a:solidFill>
                <a:latin typeface="Calibri" pitchFamily="34" charset="0"/>
              </a:rPr>
              <a:t> </a:t>
            </a:r>
            <a:r>
              <a:rPr lang="en-US" sz="2400" dirty="0" err="1">
                <a:solidFill>
                  <a:srgbClr val="0000FF"/>
                </a:solidFill>
                <a:latin typeface="Calibri" pitchFamily="34" charset="0"/>
              </a:rPr>
              <a:t>mình</a:t>
            </a:r>
            <a:r>
              <a:rPr lang="en-US" sz="2400" dirty="0">
                <a:solidFill>
                  <a:srgbClr val="0000FF"/>
                </a:solidFill>
                <a:latin typeface="Calibri" pitchFamily="34" charset="0"/>
              </a:rPr>
              <a:t> </a:t>
            </a:r>
            <a:r>
              <a:rPr lang="en-US" sz="2400" dirty="0" err="1">
                <a:solidFill>
                  <a:srgbClr val="0000FF"/>
                </a:solidFill>
                <a:latin typeface="Calibri" pitchFamily="34" charset="0"/>
              </a:rPr>
              <a:t>đã</a:t>
            </a:r>
            <a:r>
              <a:rPr lang="en-US" sz="2400" dirty="0">
                <a:solidFill>
                  <a:srgbClr val="0000FF"/>
                </a:solidFill>
                <a:latin typeface="Calibri" pitchFamily="34" charset="0"/>
              </a:rPr>
              <a:t> </a:t>
            </a:r>
            <a:r>
              <a:rPr lang="en-US" sz="2400" dirty="0" err="1">
                <a:solidFill>
                  <a:srgbClr val="0000FF"/>
                </a:solidFill>
                <a:latin typeface="Calibri" pitchFamily="34" charset="0"/>
              </a:rPr>
              <a:t>bị</a:t>
            </a:r>
            <a:r>
              <a:rPr lang="en-US" sz="2400" dirty="0">
                <a:solidFill>
                  <a:srgbClr val="0000FF"/>
                </a:solidFill>
                <a:latin typeface="Calibri" pitchFamily="34" charset="0"/>
              </a:rPr>
              <a:t> </a:t>
            </a:r>
            <a:r>
              <a:rPr lang="en-US" sz="2400" dirty="0" smtClean="0">
                <a:solidFill>
                  <a:srgbClr val="0000FF"/>
                </a:solidFill>
                <a:latin typeface="Calibri" pitchFamily="34" charset="0"/>
              </a:rPr>
              <a:t>QRTD</a:t>
            </a:r>
          </a:p>
          <a:p>
            <a:pPr lvl="0" algn="just">
              <a:buFont typeface="Wingdings" pitchFamily="2" charset="2"/>
              <a:buChar char="Ø"/>
            </a:pPr>
            <a:r>
              <a:rPr lang="en-US" sz="2400" dirty="0" smtClean="0">
                <a:solidFill>
                  <a:srgbClr val="0000FF"/>
                </a:solidFill>
                <a:latin typeface="Calibri" pitchFamily="34" charset="0"/>
              </a:rPr>
              <a:t>35</a:t>
            </a:r>
            <a:r>
              <a:rPr lang="en-US" sz="2400" dirty="0">
                <a:solidFill>
                  <a:srgbClr val="0000FF"/>
                </a:solidFill>
                <a:latin typeface="Calibri" pitchFamily="34" charset="0"/>
              </a:rPr>
              <a:t>% </a:t>
            </a:r>
            <a:r>
              <a:rPr lang="en-US" sz="2400" dirty="0" smtClean="0">
                <a:solidFill>
                  <a:srgbClr val="0000FF"/>
                </a:solidFill>
                <a:latin typeface="Calibri" pitchFamily="34" charset="0"/>
              </a:rPr>
              <a:t>HS </a:t>
            </a:r>
            <a:r>
              <a:rPr lang="en-US" sz="2400" dirty="0" err="1">
                <a:solidFill>
                  <a:srgbClr val="0000FF"/>
                </a:solidFill>
                <a:latin typeface="Calibri" pitchFamily="34" charset="0"/>
              </a:rPr>
              <a:t>cho</a:t>
            </a:r>
            <a:r>
              <a:rPr lang="en-US" sz="2400" dirty="0">
                <a:solidFill>
                  <a:srgbClr val="0000FF"/>
                </a:solidFill>
                <a:latin typeface="Calibri" pitchFamily="34" charset="0"/>
              </a:rPr>
              <a:t> </a:t>
            </a:r>
            <a:r>
              <a:rPr lang="en-US" sz="2400" dirty="0" err="1">
                <a:solidFill>
                  <a:srgbClr val="0000FF"/>
                </a:solidFill>
                <a:latin typeface="Calibri" pitchFamily="34" charset="0"/>
              </a:rPr>
              <a:t>biết</a:t>
            </a:r>
            <a:r>
              <a:rPr lang="en-US" sz="2400" dirty="0">
                <a:solidFill>
                  <a:srgbClr val="0000FF"/>
                </a:solidFill>
                <a:latin typeface="Calibri" pitchFamily="34" charset="0"/>
              </a:rPr>
              <a:t> </a:t>
            </a:r>
            <a:r>
              <a:rPr lang="en-US" sz="2400" dirty="0" err="1">
                <a:solidFill>
                  <a:srgbClr val="0000FF"/>
                </a:solidFill>
                <a:latin typeface="Calibri" pitchFamily="34" charset="0"/>
              </a:rPr>
              <a:t>đã</a:t>
            </a:r>
            <a:r>
              <a:rPr lang="en-US" sz="2400" dirty="0">
                <a:solidFill>
                  <a:srgbClr val="0000FF"/>
                </a:solidFill>
                <a:latin typeface="Calibri" pitchFamily="34" charset="0"/>
              </a:rPr>
              <a:t> </a:t>
            </a:r>
            <a:r>
              <a:rPr lang="en-US" sz="2400" dirty="0" err="1">
                <a:solidFill>
                  <a:srgbClr val="0000FF"/>
                </a:solidFill>
                <a:latin typeface="Calibri" pitchFamily="34" charset="0"/>
              </a:rPr>
              <a:t>bị</a:t>
            </a:r>
            <a:r>
              <a:rPr lang="en-US" sz="2400" dirty="0">
                <a:solidFill>
                  <a:srgbClr val="0000FF"/>
                </a:solidFill>
                <a:latin typeface="Calibri" pitchFamily="34" charset="0"/>
              </a:rPr>
              <a:t> </a:t>
            </a:r>
            <a:r>
              <a:rPr lang="en-US" sz="2400" dirty="0" smtClean="0">
                <a:solidFill>
                  <a:srgbClr val="0000FF"/>
                </a:solidFill>
                <a:latin typeface="Calibri" pitchFamily="34" charset="0"/>
              </a:rPr>
              <a:t>QRTD </a:t>
            </a:r>
            <a:r>
              <a:rPr lang="en-US" sz="2400" dirty="0" err="1" smtClean="0">
                <a:solidFill>
                  <a:srgbClr val="0000FF"/>
                </a:solidFill>
                <a:latin typeface="Calibri" pitchFamily="34" charset="0"/>
              </a:rPr>
              <a:t>lần</a:t>
            </a:r>
            <a:r>
              <a:rPr lang="en-US" sz="2400" dirty="0" smtClean="0">
                <a:solidFill>
                  <a:srgbClr val="0000FF"/>
                </a:solidFill>
                <a:latin typeface="Calibri" pitchFamily="34" charset="0"/>
              </a:rPr>
              <a:t> </a:t>
            </a:r>
            <a:r>
              <a:rPr lang="en-US" sz="2400" dirty="0" err="1">
                <a:solidFill>
                  <a:srgbClr val="0000FF"/>
                </a:solidFill>
                <a:latin typeface="Calibri" pitchFamily="34" charset="0"/>
              </a:rPr>
              <a:t>đầu</a:t>
            </a:r>
            <a:r>
              <a:rPr lang="en-US" sz="2400" dirty="0">
                <a:solidFill>
                  <a:srgbClr val="0000FF"/>
                </a:solidFill>
                <a:latin typeface="Calibri" pitchFamily="34" charset="0"/>
              </a:rPr>
              <a:t> </a:t>
            </a:r>
            <a:r>
              <a:rPr lang="en-US" sz="2400" dirty="0" err="1">
                <a:solidFill>
                  <a:srgbClr val="0000FF"/>
                </a:solidFill>
                <a:latin typeface="Calibri" pitchFamily="34" charset="0"/>
              </a:rPr>
              <a:t>tiên</a:t>
            </a:r>
            <a:r>
              <a:rPr lang="en-US" sz="2400" dirty="0">
                <a:solidFill>
                  <a:srgbClr val="0000FF"/>
                </a:solidFill>
                <a:latin typeface="Calibri" pitchFamily="34" charset="0"/>
              </a:rPr>
              <a:t> </a:t>
            </a:r>
            <a:r>
              <a:rPr lang="en-US" sz="2400" dirty="0" err="1">
                <a:solidFill>
                  <a:srgbClr val="0000FF"/>
                </a:solidFill>
                <a:latin typeface="Calibri" pitchFamily="34" charset="0"/>
              </a:rPr>
              <a:t>khi</a:t>
            </a:r>
            <a:r>
              <a:rPr lang="en-US" sz="2400" dirty="0">
                <a:solidFill>
                  <a:srgbClr val="0000FF"/>
                </a:solidFill>
                <a:latin typeface="Calibri" pitchFamily="34" charset="0"/>
              </a:rPr>
              <a:t> ở </a:t>
            </a:r>
            <a:r>
              <a:rPr lang="en-US" sz="2400" dirty="0" err="1">
                <a:solidFill>
                  <a:srgbClr val="0000FF"/>
                </a:solidFill>
                <a:latin typeface="Calibri" pitchFamily="34" charset="0"/>
              </a:rPr>
              <a:t>học</a:t>
            </a:r>
            <a:r>
              <a:rPr lang="en-US" sz="2400" dirty="0">
                <a:solidFill>
                  <a:srgbClr val="0000FF"/>
                </a:solidFill>
                <a:latin typeface="Calibri" pitchFamily="34" charset="0"/>
              </a:rPr>
              <a:t> ở </a:t>
            </a:r>
            <a:r>
              <a:rPr lang="en-US" sz="2400" dirty="0" err="1">
                <a:solidFill>
                  <a:srgbClr val="0000FF"/>
                </a:solidFill>
                <a:latin typeface="Calibri" pitchFamily="34" charset="0"/>
              </a:rPr>
              <a:t>trường</a:t>
            </a:r>
            <a:r>
              <a:rPr lang="en-US" sz="2400" dirty="0">
                <a:solidFill>
                  <a:srgbClr val="0000FF"/>
                </a:solidFill>
                <a:latin typeface="Calibri" pitchFamily="34" charset="0"/>
              </a:rPr>
              <a:t> </a:t>
            </a:r>
            <a:r>
              <a:rPr lang="en-US" sz="2400" dirty="0" smtClean="0">
                <a:solidFill>
                  <a:srgbClr val="0000FF"/>
                </a:solidFill>
                <a:latin typeface="Calibri" pitchFamily="34" charset="0"/>
              </a:rPr>
              <a:t>THCS</a:t>
            </a:r>
            <a:endParaRPr lang="en-US" sz="2400" dirty="0">
              <a:solidFill>
                <a:srgbClr val="0000FF"/>
              </a:solidFill>
              <a:latin typeface="Calibri" pitchFamily="34" charset="0"/>
            </a:endParaRPr>
          </a:p>
          <a:p>
            <a:pPr lvl="0" algn="just">
              <a:buFont typeface="Wingdings" pitchFamily="2" charset="2"/>
              <a:buChar char="Ø"/>
            </a:pPr>
            <a:r>
              <a:rPr lang="en-US" sz="2400" dirty="0" err="1">
                <a:solidFill>
                  <a:srgbClr val="0000FF"/>
                </a:solidFill>
                <a:latin typeface="Calibri" pitchFamily="34" charset="0"/>
              </a:rPr>
              <a:t>Phần</a:t>
            </a:r>
            <a:r>
              <a:rPr lang="en-US" sz="2400" dirty="0">
                <a:solidFill>
                  <a:srgbClr val="0000FF"/>
                </a:solidFill>
                <a:latin typeface="Calibri" pitchFamily="34" charset="0"/>
              </a:rPr>
              <a:t> </a:t>
            </a:r>
            <a:r>
              <a:rPr lang="en-US" sz="2400" dirty="0" err="1">
                <a:solidFill>
                  <a:srgbClr val="0000FF"/>
                </a:solidFill>
                <a:latin typeface="Calibri" pitchFamily="34" charset="0"/>
              </a:rPr>
              <a:t>lớn</a:t>
            </a:r>
            <a:r>
              <a:rPr lang="en-US" sz="2400" dirty="0">
                <a:solidFill>
                  <a:srgbClr val="0000FF"/>
                </a:solidFill>
                <a:latin typeface="Calibri" pitchFamily="34" charset="0"/>
              </a:rPr>
              <a:t> </a:t>
            </a:r>
            <a:r>
              <a:rPr lang="en-US" sz="2400" dirty="0" err="1">
                <a:solidFill>
                  <a:srgbClr val="0000FF"/>
                </a:solidFill>
                <a:latin typeface="Calibri" pitchFamily="34" charset="0"/>
              </a:rPr>
              <a:t>các</a:t>
            </a:r>
            <a:r>
              <a:rPr lang="en-US" sz="2400" dirty="0">
                <a:solidFill>
                  <a:srgbClr val="0000FF"/>
                </a:solidFill>
                <a:latin typeface="Calibri" pitchFamily="34" charset="0"/>
              </a:rPr>
              <a:t> </a:t>
            </a:r>
            <a:r>
              <a:rPr lang="en-US" sz="2400" dirty="0" err="1">
                <a:solidFill>
                  <a:srgbClr val="0000FF"/>
                </a:solidFill>
                <a:latin typeface="Calibri" pitchFamily="34" charset="0"/>
              </a:rPr>
              <a:t>vụ</a:t>
            </a:r>
            <a:r>
              <a:rPr lang="en-US" sz="2400" dirty="0">
                <a:solidFill>
                  <a:srgbClr val="0000FF"/>
                </a:solidFill>
                <a:latin typeface="Calibri" pitchFamily="34" charset="0"/>
              </a:rPr>
              <a:t> </a:t>
            </a:r>
            <a:r>
              <a:rPr lang="en-US" sz="2400" dirty="0" err="1">
                <a:solidFill>
                  <a:srgbClr val="0000FF"/>
                </a:solidFill>
                <a:latin typeface="Calibri" pitchFamily="34" charset="0"/>
              </a:rPr>
              <a:t>quấy</a:t>
            </a:r>
            <a:r>
              <a:rPr lang="en-US" sz="2400" dirty="0">
                <a:solidFill>
                  <a:srgbClr val="0000FF"/>
                </a:solidFill>
                <a:latin typeface="Calibri" pitchFamily="34" charset="0"/>
              </a:rPr>
              <a:t> </a:t>
            </a:r>
            <a:r>
              <a:rPr lang="en-US" sz="2400" dirty="0" err="1">
                <a:solidFill>
                  <a:srgbClr val="0000FF"/>
                </a:solidFill>
                <a:latin typeface="Calibri" pitchFamily="34" charset="0"/>
              </a:rPr>
              <a:t>rối</a:t>
            </a:r>
            <a:r>
              <a:rPr lang="en-US" sz="2400" dirty="0">
                <a:solidFill>
                  <a:srgbClr val="0000FF"/>
                </a:solidFill>
                <a:latin typeface="Calibri" pitchFamily="34" charset="0"/>
              </a:rPr>
              <a:t> </a:t>
            </a:r>
            <a:r>
              <a:rPr lang="en-US" sz="2400" dirty="0" err="1">
                <a:solidFill>
                  <a:srgbClr val="0000FF"/>
                </a:solidFill>
                <a:latin typeface="Calibri" pitchFamily="34" charset="0"/>
              </a:rPr>
              <a:t>đều</a:t>
            </a:r>
            <a:r>
              <a:rPr lang="en-US" sz="2400" dirty="0">
                <a:solidFill>
                  <a:srgbClr val="0000FF"/>
                </a:solidFill>
                <a:latin typeface="Calibri" pitchFamily="34" charset="0"/>
              </a:rPr>
              <a:t> </a:t>
            </a:r>
            <a:r>
              <a:rPr lang="en-US" sz="2400" dirty="0" err="1">
                <a:solidFill>
                  <a:srgbClr val="0000FF"/>
                </a:solidFill>
                <a:latin typeface="Calibri" pitchFamily="34" charset="0"/>
              </a:rPr>
              <a:t>xảy</a:t>
            </a:r>
            <a:r>
              <a:rPr lang="en-US" sz="2400" dirty="0">
                <a:solidFill>
                  <a:srgbClr val="0000FF"/>
                </a:solidFill>
                <a:latin typeface="Calibri" pitchFamily="34" charset="0"/>
              </a:rPr>
              <a:t> </a:t>
            </a:r>
            <a:r>
              <a:rPr lang="en-US" sz="2400" dirty="0" err="1">
                <a:solidFill>
                  <a:srgbClr val="0000FF"/>
                </a:solidFill>
                <a:latin typeface="Calibri" pitchFamily="34" charset="0"/>
              </a:rPr>
              <a:t>ra</a:t>
            </a:r>
            <a:r>
              <a:rPr lang="en-US" sz="2400" dirty="0">
                <a:solidFill>
                  <a:srgbClr val="0000FF"/>
                </a:solidFill>
                <a:latin typeface="Calibri" pitchFamily="34" charset="0"/>
              </a:rPr>
              <a:t> </a:t>
            </a:r>
            <a:r>
              <a:rPr lang="en-US" sz="2400" dirty="0" err="1">
                <a:solidFill>
                  <a:srgbClr val="0000FF"/>
                </a:solidFill>
                <a:latin typeface="Calibri" pitchFamily="34" charset="0"/>
              </a:rPr>
              <a:t>trước</a:t>
            </a:r>
            <a:r>
              <a:rPr lang="en-US" sz="2400" dirty="0">
                <a:solidFill>
                  <a:srgbClr val="0000FF"/>
                </a:solidFill>
                <a:latin typeface="Calibri" pitchFamily="34" charset="0"/>
              </a:rPr>
              <a:t> </a:t>
            </a:r>
            <a:r>
              <a:rPr lang="en-US" sz="2400" dirty="0" err="1">
                <a:solidFill>
                  <a:srgbClr val="0000FF"/>
                </a:solidFill>
                <a:latin typeface="Calibri" pitchFamily="34" charset="0"/>
              </a:rPr>
              <a:t>mặt</a:t>
            </a:r>
            <a:r>
              <a:rPr lang="en-US" sz="2400" dirty="0">
                <a:solidFill>
                  <a:srgbClr val="0000FF"/>
                </a:solidFill>
                <a:latin typeface="Calibri" pitchFamily="34" charset="0"/>
              </a:rPr>
              <a:t> </a:t>
            </a:r>
            <a:r>
              <a:rPr lang="en-US" sz="2400" dirty="0" err="1">
                <a:solidFill>
                  <a:srgbClr val="0000FF"/>
                </a:solidFill>
                <a:latin typeface="Calibri" pitchFamily="34" charset="0"/>
              </a:rPr>
              <a:t>thầy</a:t>
            </a:r>
            <a:r>
              <a:rPr lang="en-US" sz="2400" dirty="0">
                <a:solidFill>
                  <a:srgbClr val="0000FF"/>
                </a:solidFill>
                <a:latin typeface="Calibri" pitchFamily="34" charset="0"/>
              </a:rPr>
              <a:t> </a:t>
            </a:r>
            <a:r>
              <a:rPr lang="en-US" sz="2400" dirty="0" err="1">
                <a:solidFill>
                  <a:srgbClr val="0000FF"/>
                </a:solidFill>
                <a:latin typeface="Calibri" pitchFamily="34" charset="0"/>
              </a:rPr>
              <a:t>cô</a:t>
            </a:r>
            <a:r>
              <a:rPr lang="en-US" sz="2400" dirty="0">
                <a:solidFill>
                  <a:srgbClr val="0000FF"/>
                </a:solidFill>
                <a:latin typeface="Calibri" pitchFamily="34" charset="0"/>
              </a:rPr>
              <a:t> </a:t>
            </a:r>
            <a:r>
              <a:rPr lang="en-US" sz="2400" dirty="0" err="1">
                <a:solidFill>
                  <a:srgbClr val="0000FF"/>
                </a:solidFill>
                <a:latin typeface="Calibri" pitchFamily="34" charset="0"/>
              </a:rPr>
              <a:t>trong</a:t>
            </a:r>
            <a:r>
              <a:rPr lang="en-US" sz="2400" dirty="0">
                <a:solidFill>
                  <a:srgbClr val="0000FF"/>
                </a:solidFill>
                <a:latin typeface="Calibri" pitchFamily="34" charset="0"/>
              </a:rPr>
              <a:t> </a:t>
            </a:r>
            <a:r>
              <a:rPr lang="en-US" sz="2400" dirty="0" err="1">
                <a:solidFill>
                  <a:srgbClr val="0000FF"/>
                </a:solidFill>
                <a:latin typeface="Calibri" pitchFamily="34" charset="0"/>
              </a:rPr>
              <a:t>lớp</a:t>
            </a:r>
            <a:r>
              <a:rPr lang="en-US" sz="2400" dirty="0">
                <a:solidFill>
                  <a:srgbClr val="0000FF"/>
                </a:solidFill>
                <a:latin typeface="Calibri" pitchFamily="34" charset="0"/>
              </a:rPr>
              <a:t> (61% </a:t>
            </a:r>
            <a:r>
              <a:rPr lang="en-US" sz="2400" dirty="0" err="1">
                <a:solidFill>
                  <a:srgbClr val="0000FF"/>
                </a:solidFill>
                <a:latin typeface="Calibri" pitchFamily="34" charset="0"/>
              </a:rPr>
              <a:t>quấy</a:t>
            </a:r>
            <a:r>
              <a:rPr lang="en-US" sz="2400" dirty="0">
                <a:solidFill>
                  <a:srgbClr val="0000FF"/>
                </a:solidFill>
                <a:latin typeface="Calibri" pitchFamily="34" charset="0"/>
              </a:rPr>
              <a:t> </a:t>
            </a:r>
            <a:r>
              <a:rPr lang="en-US" sz="2400" dirty="0" err="1">
                <a:solidFill>
                  <a:srgbClr val="0000FF"/>
                </a:solidFill>
                <a:latin typeface="Calibri" pitchFamily="34" charset="0"/>
              </a:rPr>
              <a:t>rối</a:t>
            </a:r>
            <a:r>
              <a:rPr lang="en-US" sz="2400" dirty="0">
                <a:solidFill>
                  <a:srgbClr val="0000FF"/>
                </a:solidFill>
                <a:latin typeface="Calibri" pitchFamily="34" charset="0"/>
              </a:rPr>
              <a:t> </a:t>
            </a:r>
            <a:r>
              <a:rPr lang="en-US" sz="2400" dirty="0" err="1">
                <a:solidFill>
                  <a:srgbClr val="0000FF"/>
                </a:solidFill>
                <a:latin typeface="Calibri" pitchFamily="34" charset="0"/>
              </a:rPr>
              <a:t>cơ</a:t>
            </a:r>
            <a:r>
              <a:rPr lang="en-US" sz="2400" dirty="0">
                <a:solidFill>
                  <a:srgbClr val="0000FF"/>
                </a:solidFill>
                <a:latin typeface="Calibri" pitchFamily="34" charset="0"/>
              </a:rPr>
              <a:t> </a:t>
            </a:r>
            <a:r>
              <a:rPr lang="en-US" sz="2400" dirty="0" err="1">
                <a:solidFill>
                  <a:srgbClr val="0000FF"/>
                </a:solidFill>
                <a:latin typeface="Calibri" pitchFamily="34" charset="0"/>
              </a:rPr>
              <a:t>thể</a:t>
            </a:r>
            <a:r>
              <a:rPr lang="en-US" sz="2400" dirty="0">
                <a:solidFill>
                  <a:srgbClr val="0000FF"/>
                </a:solidFill>
                <a:latin typeface="Calibri" pitchFamily="34" charset="0"/>
              </a:rPr>
              <a:t> </a:t>
            </a:r>
            <a:r>
              <a:rPr lang="en-US" sz="2400" dirty="0" err="1">
                <a:solidFill>
                  <a:srgbClr val="0000FF"/>
                </a:solidFill>
                <a:latin typeface="Calibri" pitchFamily="34" charset="0"/>
              </a:rPr>
              <a:t>và</a:t>
            </a:r>
            <a:r>
              <a:rPr lang="en-US" sz="2400" dirty="0">
                <a:solidFill>
                  <a:srgbClr val="0000FF"/>
                </a:solidFill>
                <a:latin typeface="Calibri" pitchFamily="34" charset="0"/>
              </a:rPr>
              <a:t> 56% </a:t>
            </a:r>
            <a:r>
              <a:rPr lang="en-US" sz="2400" dirty="0" err="1">
                <a:solidFill>
                  <a:srgbClr val="0000FF"/>
                </a:solidFill>
                <a:latin typeface="Calibri" pitchFamily="34" charset="0"/>
              </a:rPr>
              <a:t>quấy</a:t>
            </a:r>
            <a:r>
              <a:rPr lang="en-US" sz="2400" dirty="0">
                <a:solidFill>
                  <a:srgbClr val="0000FF"/>
                </a:solidFill>
                <a:latin typeface="Calibri" pitchFamily="34" charset="0"/>
              </a:rPr>
              <a:t> </a:t>
            </a:r>
            <a:r>
              <a:rPr lang="en-US" sz="2400" dirty="0" err="1">
                <a:solidFill>
                  <a:srgbClr val="0000FF"/>
                </a:solidFill>
                <a:latin typeface="Calibri" pitchFamily="34" charset="0"/>
              </a:rPr>
              <a:t>rối</a:t>
            </a:r>
            <a:r>
              <a:rPr lang="en-US" sz="2400" dirty="0">
                <a:solidFill>
                  <a:srgbClr val="0000FF"/>
                </a:solidFill>
                <a:latin typeface="Calibri" pitchFamily="34" charset="0"/>
              </a:rPr>
              <a:t> </a:t>
            </a:r>
            <a:r>
              <a:rPr lang="en-US" sz="2400" dirty="0" err="1">
                <a:solidFill>
                  <a:srgbClr val="0000FF"/>
                </a:solidFill>
                <a:latin typeface="Calibri" pitchFamily="34" charset="0"/>
              </a:rPr>
              <a:t>không</a:t>
            </a:r>
            <a:r>
              <a:rPr lang="en-US" sz="2400" dirty="0">
                <a:solidFill>
                  <a:srgbClr val="0000FF"/>
                </a:solidFill>
                <a:latin typeface="Calibri" pitchFamily="34" charset="0"/>
              </a:rPr>
              <a:t> qua </a:t>
            </a:r>
            <a:r>
              <a:rPr lang="en-US" sz="2400" dirty="0" err="1">
                <a:solidFill>
                  <a:srgbClr val="0000FF"/>
                </a:solidFill>
                <a:latin typeface="Calibri" pitchFamily="34" charset="0"/>
              </a:rPr>
              <a:t>tiếp</a:t>
            </a:r>
            <a:r>
              <a:rPr lang="en-US" sz="2400" dirty="0">
                <a:solidFill>
                  <a:srgbClr val="0000FF"/>
                </a:solidFill>
                <a:latin typeface="Calibri" pitchFamily="34" charset="0"/>
              </a:rPr>
              <a:t> </a:t>
            </a:r>
            <a:r>
              <a:rPr lang="en-US" sz="2400" dirty="0" err="1">
                <a:solidFill>
                  <a:srgbClr val="0000FF"/>
                </a:solidFill>
                <a:latin typeface="Calibri" pitchFamily="34" charset="0"/>
              </a:rPr>
              <a:t>xúc</a:t>
            </a:r>
            <a:r>
              <a:rPr lang="en-US" sz="2400" dirty="0">
                <a:solidFill>
                  <a:srgbClr val="0000FF"/>
                </a:solidFill>
                <a:latin typeface="Calibri" pitchFamily="34" charset="0"/>
              </a:rPr>
              <a:t> </a:t>
            </a:r>
            <a:r>
              <a:rPr lang="en-US" sz="2400" dirty="0" err="1">
                <a:solidFill>
                  <a:srgbClr val="0000FF"/>
                </a:solidFill>
                <a:latin typeface="Calibri" pitchFamily="34" charset="0"/>
              </a:rPr>
              <a:t>trực</a:t>
            </a:r>
            <a:r>
              <a:rPr lang="en-US" sz="2400" dirty="0">
                <a:solidFill>
                  <a:srgbClr val="0000FF"/>
                </a:solidFill>
                <a:latin typeface="Calibri" pitchFamily="34" charset="0"/>
              </a:rPr>
              <a:t> </a:t>
            </a:r>
            <a:r>
              <a:rPr lang="en-US" sz="2400" dirty="0" err="1">
                <a:solidFill>
                  <a:srgbClr val="0000FF"/>
                </a:solidFill>
                <a:latin typeface="Calibri" pitchFamily="34" charset="0"/>
              </a:rPr>
              <a:t>tiếp</a:t>
            </a:r>
            <a:r>
              <a:rPr lang="en-US" sz="2400" dirty="0">
                <a:solidFill>
                  <a:srgbClr val="0000FF"/>
                </a:solidFill>
                <a:latin typeface="Calibri" pitchFamily="34" charset="0"/>
              </a:rPr>
              <a:t>) </a:t>
            </a:r>
            <a:r>
              <a:rPr lang="en-US" sz="2400" dirty="0" err="1">
                <a:solidFill>
                  <a:srgbClr val="0000FF"/>
                </a:solidFill>
                <a:latin typeface="Calibri" pitchFamily="34" charset="0"/>
              </a:rPr>
              <a:t>và</a:t>
            </a:r>
            <a:r>
              <a:rPr lang="en-US" sz="2400" dirty="0">
                <a:solidFill>
                  <a:srgbClr val="0000FF"/>
                </a:solidFill>
                <a:latin typeface="Calibri" pitchFamily="34" charset="0"/>
              </a:rPr>
              <a:t> ở </a:t>
            </a:r>
            <a:r>
              <a:rPr lang="en-US" sz="2400" dirty="0" err="1">
                <a:solidFill>
                  <a:srgbClr val="0000FF"/>
                </a:solidFill>
                <a:latin typeface="Calibri" pitchFamily="34" charset="0"/>
              </a:rPr>
              <a:t>trong</a:t>
            </a:r>
            <a:r>
              <a:rPr lang="en-US" sz="2400" dirty="0">
                <a:solidFill>
                  <a:srgbClr val="0000FF"/>
                </a:solidFill>
                <a:latin typeface="Calibri" pitchFamily="34" charset="0"/>
              </a:rPr>
              <a:t> </a:t>
            </a:r>
            <a:r>
              <a:rPr lang="en-US" sz="2400" dirty="0" err="1">
                <a:solidFill>
                  <a:srgbClr val="0000FF"/>
                </a:solidFill>
                <a:latin typeface="Calibri" pitchFamily="34" charset="0"/>
              </a:rPr>
              <a:t>hội</a:t>
            </a:r>
            <a:r>
              <a:rPr lang="en-US" sz="2400" dirty="0">
                <a:solidFill>
                  <a:srgbClr val="0000FF"/>
                </a:solidFill>
                <a:latin typeface="Calibri" pitchFamily="34" charset="0"/>
              </a:rPr>
              <a:t> </a:t>
            </a:r>
            <a:r>
              <a:rPr lang="en-US" sz="2400" dirty="0" err="1">
                <a:solidFill>
                  <a:srgbClr val="0000FF"/>
                </a:solidFill>
                <a:latin typeface="Calibri" pitchFamily="34" charset="0"/>
              </a:rPr>
              <a:t>trường</a:t>
            </a:r>
            <a:r>
              <a:rPr lang="en-US" sz="2400" dirty="0">
                <a:solidFill>
                  <a:srgbClr val="0000FF"/>
                </a:solidFill>
                <a:latin typeface="Calibri" pitchFamily="34" charset="0"/>
              </a:rPr>
              <a:t> (71%. </a:t>
            </a:r>
            <a:r>
              <a:rPr lang="en-US" sz="2400" dirty="0" err="1">
                <a:solidFill>
                  <a:srgbClr val="0000FF"/>
                </a:solidFill>
                <a:latin typeface="Calibri" pitchFamily="34" charset="0"/>
              </a:rPr>
              <a:t>quấy</a:t>
            </a:r>
            <a:r>
              <a:rPr lang="en-US" sz="2400" dirty="0">
                <a:solidFill>
                  <a:srgbClr val="0000FF"/>
                </a:solidFill>
                <a:latin typeface="Calibri" pitchFamily="34" charset="0"/>
              </a:rPr>
              <a:t> </a:t>
            </a:r>
            <a:r>
              <a:rPr lang="en-US" sz="2400" dirty="0" err="1">
                <a:solidFill>
                  <a:srgbClr val="0000FF"/>
                </a:solidFill>
                <a:latin typeface="Calibri" pitchFamily="34" charset="0"/>
              </a:rPr>
              <a:t>rối</a:t>
            </a:r>
            <a:r>
              <a:rPr lang="en-US" sz="2400" dirty="0">
                <a:solidFill>
                  <a:srgbClr val="0000FF"/>
                </a:solidFill>
                <a:latin typeface="Calibri" pitchFamily="34" charset="0"/>
              </a:rPr>
              <a:t> </a:t>
            </a:r>
            <a:r>
              <a:rPr lang="en-US" sz="2400" dirty="0" err="1">
                <a:solidFill>
                  <a:srgbClr val="0000FF"/>
                </a:solidFill>
                <a:latin typeface="Calibri" pitchFamily="34" charset="0"/>
              </a:rPr>
              <a:t>cơ</a:t>
            </a:r>
            <a:r>
              <a:rPr lang="en-US" sz="2400" dirty="0">
                <a:solidFill>
                  <a:srgbClr val="0000FF"/>
                </a:solidFill>
                <a:latin typeface="Calibri" pitchFamily="34" charset="0"/>
              </a:rPr>
              <a:t> </a:t>
            </a:r>
            <a:r>
              <a:rPr lang="en-US" sz="2400" dirty="0" err="1">
                <a:solidFill>
                  <a:srgbClr val="0000FF"/>
                </a:solidFill>
                <a:latin typeface="Calibri" pitchFamily="34" charset="0"/>
              </a:rPr>
              <a:t>thể</a:t>
            </a:r>
            <a:r>
              <a:rPr lang="en-US" sz="2400" dirty="0">
                <a:solidFill>
                  <a:srgbClr val="0000FF"/>
                </a:solidFill>
                <a:latin typeface="Calibri" pitchFamily="34" charset="0"/>
              </a:rPr>
              <a:t> </a:t>
            </a:r>
            <a:r>
              <a:rPr lang="en-US" sz="2400" dirty="0" err="1">
                <a:solidFill>
                  <a:srgbClr val="0000FF"/>
                </a:solidFill>
                <a:latin typeface="Calibri" pitchFamily="34" charset="0"/>
              </a:rPr>
              <a:t>và</a:t>
            </a:r>
            <a:r>
              <a:rPr lang="en-US" sz="2400" dirty="0">
                <a:solidFill>
                  <a:srgbClr val="0000FF"/>
                </a:solidFill>
                <a:latin typeface="Calibri" pitchFamily="34" charset="0"/>
              </a:rPr>
              <a:t> 64% </a:t>
            </a:r>
            <a:r>
              <a:rPr lang="en-US" sz="2400" dirty="0" err="1">
                <a:solidFill>
                  <a:srgbClr val="0000FF"/>
                </a:solidFill>
                <a:latin typeface="Calibri" pitchFamily="34" charset="0"/>
              </a:rPr>
              <a:t>quấy</a:t>
            </a:r>
            <a:r>
              <a:rPr lang="en-US" sz="2400" dirty="0">
                <a:solidFill>
                  <a:srgbClr val="0000FF"/>
                </a:solidFill>
                <a:latin typeface="Calibri" pitchFamily="34" charset="0"/>
              </a:rPr>
              <a:t> </a:t>
            </a:r>
            <a:r>
              <a:rPr lang="en-US" sz="2400" dirty="0" err="1">
                <a:solidFill>
                  <a:srgbClr val="0000FF"/>
                </a:solidFill>
                <a:latin typeface="Calibri" pitchFamily="34" charset="0"/>
              </a:rPr>
              <a:t>rối</a:t>
            </a:r>
            <a:r>
              <a:rPr lang="en-US" sz="2400" dirty="0">
                <a:solidFill>
                  <a:srgbClr val="0000FF"/>
                </a:solidFill>
                <a:latin typeface="Calibri" pitchFamily="34" charset="0"/>
              </a:rPr>
              <a:t> </a:t>
            </a:r>
            <a:r>
              <a:rPr lang="en-US" sz="2400" dirty="0" err="1">
                <a:solidFill>
                  <a:srgbClr val="0000FF"/>
                </a:solidFill>
                <a:latin typeface="Calibri" pitchFamily="34" charset="0"/>
              </a:rPr>
              <a:t>không</a:t>
            </a:r>
            <a:r>
              <a:rPr lang="en-US" sz="2400" dirty="0">
                <a:solidFill>
                  <a:srgbClr val="0000FF"/>
                </a:solidFill>
                <a:latin typeface="Calibri" pitchFamily="34" charset="0"/>
              </a:rPr>
              <a:t> qua </a:t>
            </a:r>
            <a:r>
              <a:rPr lang="en-US" sz="2400" dirty="0" err="1">
                <a:solidFill>
                  <a:srgbClr val="0000FF"/>
                </a:solidFill>
                <a:latin typeface="Calibri" pitchFamily="34" charset="0"/>
              </a:rPr>
              <a:t>tiếp</a:t>
            </a:r>
            <a:r>
              <a:rPr lang="en-US" sz="2400" dirty="0">
                <a:solidFill>
                  <a:srgbClr val="0000FF"/>
                </a:solidFill>
                <a:latin typeface="Calibri" pitchFamily="34" charset="0"/>
              </a:rPr>
              <a:t> </a:t>
            </a:r>
            <a:r>
              <a:rPr lang="en-US" sz="2400" dirty="0" err="1">
                <a:solidFill>
                  <a:srgbClr val="0000FF"/>
                </a:solidFill>
                <a:latin typeface="Calibri" pitchFamily="34" charset="0"/>
              </a:rPr>
              <a:t>xúc</a:t>
            </a:r>
            <a:r>
              <a:rPr lang="en-US" sz="2400" dirty="0">
                <a:solidFill>
                  <a:srgbClr val="0000FF"/>
                </a:solidFill>
                <a:latin typeface="Calibri" pitchFamily="34" charset="0"/>
              </a:rPr>
              <a:t> </a:t>
            </a:r>
            <a:r>
              <a:rPr lang="en-US" sz="2400" dirty="0" err="1">
                <a:solidFill>
                  <a:srgbClr val="0000FF"/>
                </a:solidFill>
                <a:latin typeface="Calibri" pitchFamily="34" charset="0"/>
              </a:rPr>
              <a:t>trực</a:t>
            </a:r>
            <a:r>
              <a:rPr lang="en-US" sz="2400" dirty="0">
                <a:solidFill>
                  <a:srgbClr val="0000FF"/>
                </a:solidFill>
                <a:latin typeface="Calibri" pitchFamily="34" charset="0"/>
              </a:rPr>
              <a:t> </a:t>
            </a:r>
            <a:r>
              <a:rPr lang="en-US" sz="2400" dirty="0" err="1">
                <a:solidFill>
                  <a:srgbClr val="0000FF"/>
                </a:solidFill>
                <a:latin typeface="Calibri" pitchFamily="34" charset="0"/>
              </a:rPr>
              <a:t>tiếp</a:t>
            </a:r>
            <a:r>
              <a:rPr lang="en-US" sz="2400" dirty="0">
                <a:solidFill>
                  <a:srgbClr val="0000FF"/>
                </a:solidFill>
                <a:latin typeface="Calibri" pitchFamily="34" charset="0"/>
              </a:rPr>
              <a:t>)</a:t>
            </a:r>
          </a:p>
          <a:p>
            <a:pPr algn="just">
              <a:buFont typeface="Wingdings" pitchFamily="2" charset="2"/>
              <a:buChar char="Ø"/>
            </a:pPr>
            <a:r>
              <a:rPr lang="en-US" sz="2400" dirty="0" smtClean="0">
                <a:solidFill>
                  <a:srgbClr val="0000FF"/>
                </a:solidFill>
                <a:latin typeface="Calibri" pitchFamily="34" charset="0"/>
              </a:rPr>
              <a:t>54% </a:t>
            </a:r>
            <a:r>
              <a:rPr lang="en-US" sz="2400" dirty="0" err="1">
                <a:solidFill>
                  <a:srgbClr val="0000FF"/>
                </a:solidFill>
                <a:latin typeface="Calibri" pitchFamily="34" charset="0"/>
              </a:rPr>
              <a:t>nói</a:t>
            </a:r>
            <a:r>
              <a:rPr lang="en-US" sz="2400" dirty="0">
                <a:solidFill>
                  <a:srgbClr val="0000FF"/>
                </a:solidFill>
                <a:latin typeface="Calibri" pitchFamily="34" charset="0"/>
              </a:rPr>
              <a:t> </a:t>
            </a:r>
            <a:r>
              <a:rPr lang="en-US" sz="2400" dirty="0" err="1">
                <a:solidFill>
                  <a:srgbClr val="0000FF"/>
                </a:solidFill>
                <a:latin typeface="Calibri" pitchFamily="34" charset="0"/>
              </a:rPr>
              <a:t>rằng</a:t>
            </a:r>
            <a:r>
              <a:rPr lang="en-US" sz="2400" dirty="0">
                <a:solidFill>
                  <a:srgbClr val="0000FF"/>
                </a:solidFill>
                <a:latin typeface="Calibri" pitchFamily="34" charset="0"/>
              </a:rPr>
              <a:t> </a:t>
            </a:r>
            <a:r>
              <a:rPr lang="en-US" sz="2400" dirty="0" err="1">
                <a:solidFill>
                  <a:srgbClr val="0000FF"/>
                </a:solidFill>
                <a:latin typeface="Calibri" pitchFamily="34" charset="0"/>
              </a:rPr>
              <a:t>các</a:t>
            </a:r>
            <a:r>
              <a:rPr lang="en-US" sz="2400" dirty="0">
                <a:solidFill>
                  <a:srgbClr val="0000FF"/>
                </a:solidFill>
                <a:latin typeface="Calibri" pitchFamily="34" charset="0"/>
              </a:rPr>
              <a:t> </a:t>
            </a:r>
            <a:r>
              <a:rPr lang="en-US" sz="2400" dirty="0" err="1">
                <a:solidFill>
                  <a:srgbClr val="0000FF"/>
                </a:solidFill>
                <a:latin typeface="Calibri" pitchFamily="34" charset="0"/>
              </a:rPr>
              <a:t>em</a:t>
            </a:r>
            <a:r>
              <a:rPr lang="en-US" sz="2400" dirty="0">
                <a:solidFill>
                  <a:srgbClr val="0000FF"/>
                </a:solidFill>
                <a:latin typeface="Calibri" pitchFamily="34" charset="0"/>
              </a:rPr>
              <a:t> </a:t>
            </a:r>
            <a:r>
              <a:rPr lang="en-US" sz="2400" dirty="0" err="1">
                <a:solidFill>
                  <a:srgbClr val="0000FF"/>
                </a:solidFill>
                <a:latin typeface="Calibri" pitchFamily="34" charset="0"/>
              </a:rPr>
              <a:t>đã</a:t>
            </a:r>
            <a:r>
              <a:rPr lang="en-US" sz="2400" dirty="0">
                <a:solidFill>
                  <a:srgbClr val="0000FF"/>
                </a:solidFill>
                <a:latin typeface="Calibri" pitchFamily="34" charset="0"/>
              </a:rPr>
              <a:t> </a:t>
            </a:r>
            <a:r>
              <a:rPr lang="en-US" sz="2400" dirty="0" err="1">
                <a:solidFill>
                  <a:srgbClr val="0000FF"/>
                </a:solidFill>
                <a:latin typeface="Calibri" pitchFamily="34" charset="0"/>
              </a:rPr>
              <a:t>quấy</a:t>
            </a:r>
            <a:r>
              <a:rPr lang="en-US" sz="2400" dirty="0">
                <a:solidFill>
                  <a:srgbClr val="0000FF"/>
                </a:solidFill>
                <a:latin typeface="Calibri" pitchFamily="34" charset="0"/>
              </a:rPr>
              <a:t> </a:t>
            </a:r>
            <a:r>
              <a:rPr lang="en-US" sz="2400" dirty="0" err="1">
                <a:solidFill>
                  <a:srgbClr val="0000FF"/>
                </a:solidFill>
                <a:latin typeface="Calibri" pitchFamily="34" charset="0"/>
              </a:rPr>
              <a:t>rối</a:t>
            </a:r>
            <a:r>
              <a:rPr lang="en-US" sz="2400" dirty="0">
                <a:solidFill>
                  <a:srgbClr val="0000FF"/>
                </a:solidFill>
                <a:latin typeface="Calibri" pitchFamily="34" charset="0"/>
              </a:rPr>
              <a:t> </a:t>
            </a:r>
            <a:r>
              <a:rPr lang="en-US" sz="2400" dirty="0" err="1">
                <a:solidFill>
                  <a:srgbClr val="0000FF"/>
                </a:solidFill>
                <a:latin typeface="Calibri" pitchFamily="34" charset="0"/>
              </a:rPr>
              <a:t>một</a:t>
            </a:r>
            <a:r>
              <a:rPr lang="en-US" sz="2400" dirty="0">
                <a:solidFill>
                  <a:srgbClr val="0000FF"/>
                </a:solidFill>
                <a:latin typeface="Calibri" pitchFamily="34" charset="0"/>
              </a:rPr>
              <a:t> </a:t>
            </a:r>
            <a:r>
              <a:rPr lang="en-US" sz="2400" dirty="0" err="1">
                <a:solidFill>
                  <a:srgbClr val="0000FF"/>
                </a:solidFill>
                <a:latin typeface="Calibri" pitchFamily="34" charset="0"/>
              </a:rPr>
              <a:t>ai</a:t>
            </a:r>
            <a:r>
              <a:rPr lang="en-US" sz="2400" dirty="0">
                <a:solidFill>
                  <a:srgbClr val="0000FF"/>
                </a:solidFill>
                <a:latin typeface="Calibri" pitchFamily="34" charset="0"/>
              </a:rPr>
              <a:t> </a:t>
            </a:r>
            <a:r>
              <a:rPr lang="en-US" sz="2400" dirty="0" err="1">
                <a:solidFill>
                  <a:srgbClr val="0000FF"/>
                </a:solidFill>
                <a:latin typeface="Calibri" pitchFamily="34" charset="0"/>
              </a:rPr>
              <a:t>đó</a:t>
            </a:r>
            <a:r>
              <a:rPr lang="en-US" sz="2400" dirty="0">
                <a:solidFill>
                  <a:srgbClr val="0000FF"/>
                </a:solidFill>
                <a:latin typeface="Calibri" pitchFamily="34" charset="0"/>
              </a:rPr>
              <a:t> </a:t>
            </a:r>
            <a:r>
              <a:rPr lang="en-US" sz="2400" dirty="0" err="1">
                <a:solidFill>
                  <a:srgbClr val="0000FF"/>
                </a:solidFill>
                <a:latin typeface="Calibri" pitchFamily="34" charset="0"/>
              </a:rPr>
              <a:t>khi</a:t>
            </a:r>
            <a:r>
              <a:rPr lang="en-US" sz="2400" dirty="0">
                <a:solidFill>
                  <a:srgbClr val="0000FF"/>
                </a:solidFill>
                <a:latin typeface="Calibri" pitchFamily="34" charset="0"/>
              </a:rPr>
              <a:t> </a:t>
            </a:r>
            <a:r>
              <a:rPr lang="en-US" sz="2400" dirty="0" err="1">
                <a:solidFill>
                  <a:srgbClr val="0000FF"/>
                </a:solidFill>
                <a:latin typeface="Calibri" pitchFamily="34" charset="0"/>
              </a:rPr>
              <a:t>các</a:t>
            </a:r>
            <a:r>
              <a:rPr lang="en-US" sz="2400" dirty="0">
                <a:solidFill>
                  <a:srgbClr val="0000FF"/>
                </a:solidFill>
                <a:latin typeface="Calibri" pitchFamily="34" charset="0"/>
              </a:rPr>
              <a:t> </a:t>
            </a:r>
            <a:r>
              <a:rPr lang="en-US" sz="2400" dirty="0" err="1">
                <a:solidFill>
                  <a:srgbClr val="0000FF"/>
                </a:solidFill>
                <a:latin typeface="Calibri" pitchFamily="34" charset="0"/>
              </a:rPr>
              <a:t>em</a:t>
            </a:r>
            <a:r>
              <a:rPr lang="en-US" sz="2400" dirty="0">
                <a:solidFill>
                  <a:srgbClr val="0000FF"/>
                </a:solidFill>
                <a:latin typeface="Calibri" pitchFamily="34" charset="0"/>
              </a:rPr>
              <a:t> ở </a:t>
            </a:r>
            <a:r>
              <a:rPr lang="en-US" sz="2400" dirty="0" err="1" smtClean="0">
                <a:solidFill>
                  <a:srgbClr val="0000FF"/>
                </a:solidFill>
                <a:latin typeface="Calibri" pitchFamily="34" charset="0"/>
              </a:rPr>
              <a:t>trường</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và</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có</a:t>
            </a:r>
            <a:r>
              <a:rPr lang="en-US" sz="2400" dirty="0" smtClean="0">
                <a:solidFill>
                  <a:srgbClr val="0000FF"/>
                </a:solidFill>
                <a:latin typeface="Calibri" pitchFamily="34" charset="0"/>
              </a:rPr>
              <a:t> 7% </a:t>
            </a:r>
            <a:r>
              <a:rPr lang="en-US" sz="2400" dirty="0" err="1" smtClean="0">
                <a:solidFill>
                  <a:srgbClr val="0000FF"/>
                </a:solidFill>
                <a:latin typeface="Calibri" pitchFamily="34" charset="0"/>
              </a:rPr>
              <a:t>nam</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nữ</a:t>
            </a:r>
            <a:r>
              <a:rPr lang="en-US" sz="2400" dirty="0" smtClean="0">
                <a:solidFill>
                  <a:srgbClr val="0000FF"/>
                </a:solidFill>
                <a:latin typeface="Calibri" pitchFamily="34" charset="0"/>
              </a:rPr>
              <a:t> HS </a:t>
            </a:r>
            <a:r>
              <a:rPr lang="en-US" sz="2400" dirty="0" err="1" smtClean="0">
                <a:solidFill>
                  <a:srgbClr val="0000FF"/>
                </a:solidFill>
                <a:latin typeface="Calibri" pitchFamily="34" charset="0"/>
              </a:rPr>
              <a:t>nói</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rằng</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các</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em</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bị</a:t>
            </a:r>
            <a:r>
              <a:rPr lang="en-US" sz="2400" dirty="0" smtClean="0">
                <a:solidFill>
                  <a:srgbClr val="0000FF"/>
                </a:solidFill>
                <a:latin typeface="Calibri" pitchFamily="34" charset="0"/>
              </a:rPr>
              <a:t> QRTD </a:t>
            </a:r>
            <a:r>
              <a:rPr lang="en-US" sz="2400" dirty="0" err="1" smtClean="0">
                <a:solidFill>
                  <a:srgbClr val="0000FF"/>
                </a:solidFill>
                <a:latin typeface="Calibri" pitchFamily="34" charset="0"/>
              </a:rPr>
              <a:t>bởi</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giáo</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viên</a:t>
            </a:r>
            <a:r>
              <a:rPr lang="en-US" sz="2400" dirty="0" smtClean="0">
                <a:solidFill>
                  <a:srgbClr val="0000FF"/>
                </a:solidFill>
                <a:latin typeface="Calibri" pitchFamily="34" charset="0"/>
              </a:rPr>
              <a:t> </a:t>
            </a:r>
          </a:p>
          <a:p>
            <a:pPr marL="0" indent="0" algn="r">
              <a:buNone/>
            </a:pPr>
            <a:r>
              <a:rPr lang="en-US" sz="1400" dirty="0" smtClean="0">
                <a:latin typeface="Calibri" pitchFamily="34" charset="0"/>
              </a:rPr>
              <a:t>(</a:t>
            </a:r>
            <a:r>
              <a:rPr lang="en-US" sz="1400" dirty="0" err="1" smtClean="0">
                <a:latin typeface="Calibri" pitchFamily="34" charset="0"/>
              </a:rPr>
              <a:t>Nguồn</a:t>
            </a:r>
            <a:r>
              <a:rPr lang="en-US" sz="1400" dirty="0" smtClean="0">
                <a:latin typeface="Calibri" pitchFamily="34" charset="0"/>
              </a:rPr>
              <a:t>: Plan </a:t>
            </a:r>
            <a:r>
              <a:rPr lang="en-US" sz="1400" dirty="0" err="1" smtClean="0">
                <a:latin typeface="Calibri" pitchFamily="34" charset="0"/>
              </a:rPr>
              <a:t>Việt</a:t>
            </a:r>
            <a:r>
              <a:rPr lang="en-US" sz="1400" dirty="0" smtClean="0">
                <a:latin typeface="Calibri" pitchFamily="34" charset="0"/>
              </a:rPr>
              <a:t> Nam, 2018. </a:t>
            </a:r>
            <a:r>
              <a:rPr lang="en-US" sz="1400" dirty="0" err="1" smtClean="0">
                <a:latin typeface="Calibri" pitchFamily="34" charset="0"/>
              </a:rPr>
              <a:t>Tài</a:t>
            </a:r>
            <a:r>
              <a:rPr lang="en-US" sz="1400" dirty="0" smtClean="0">
                <a:latin typeface="Calibri" pitchFamily="34" charset="0"/>
              </a:rPr>
              <a:t> </a:t>
            </a:r>
            <a:r>
              <a:rPr lang="en-US" sz="1400" dirty="0" err="1" smtClean="0">
                <a:latin typeface="Calibri" pitchFamily="34" charset="0"/>
              </a:rPr>
              <a:t>liệu</a:t>
            </a:r>
            <a:r>
              <a:rPr lang="en-US" sz="1400" dirty="0" smtClean="0">
                <a:latin typeface="Calibri" pitchFamily="34" charset="0"/>
              </a:rPr>
              <a:t> </a:t>
            </a:r>
            <a:r>
              <a:rPr lang="en-US" sz="1400" dirty="0" err="1" smtClean="0">
                <a:latin typeface="Calibri" pitchFamily="34" charset="0"/>
              </a:rPr>
              <a:t>giảng</a:t>
            </a:r>
            <a:r>
              <a:rPr lang="en-US" sz="1400" dirty="0" smtClean="0">
                <a:latin typeface="Calibri" pitchFamily="34" charset="0"/>
              </a:rPr>
              <a:t> </a:t>
            </a:r>
            <a:r>
              <a:rPr lang="en-US" sz="1400" dirty="0" err="1" smtClean="0">
                <a:latin typeface="Calibri" pitchFamily="34" charset="0"/>
              </a:rPr>
              <a:t>dạy</a:t>
            </a:r>
            <a:r>
              <a:rPr lang="en-US" sz="1400" dirty="0" smtClean="0">
                <a:latin typeface="Calibri" pitchFamily="34" charset="0"/>
              </a:rPr>
              <a:t> </a:t>
            </a:r>
            <a:r>
              <a:rPr lang="en-US" sz="1400" dirty="0" err="1" smtClean="0">
                <a:latin typeface="Calibri" pitchFamily="34" charset="0"/>
              </a:rPr>
              <a:t>về</a:t>
            </a:r>
            <a:r>
              <a:rPr lang="en-US" sz="1400" dirty="0" smtClean="0">
                <a:latin typeface="Calibri" pitchFamily="34" charset="0"/>
              </a:rPr>
              <a:t> PC </a:t>
            </a:r>
            <a:r>
              <a:rPr lang="en-US" sz="1400" dirty="0" err="1" smtClean="0">
                <a:latin typeface="Calibri" pitchFamily="34" charset="0"/>
              </a:rPr>
              <a:t>và</a:t>
            </a:r>
            <a:r>
              <a:rPr lang="en-US" sz="1400" dirty="0" smtClean="0">
                <a:latin typeface="Calibri" pitchFamily="34" charset="0"/>
              </a:rPr>
              <a:t> </a:t>
            </a:r>
            <a:r>
              <a:rPr lang="en-US" sz="1400" dirty="0" err="1" smtClean="0">
                <a:latin typeface="Calibri" pitchFamily="34" charset="0"/>
              </a:rPr>
              <a:t>ứng</a:t>
            </a:r>
            <a:r>
              <a:rPr lang="en-US" sz="1400" dirty="0" smtClean="0">
                <a:latin typeface="Calibri" pitchFamily="34" charset="0"/>
              </a:rPr>
              <a:t> </a:t>
            </a:r>
            <a:r>
              <a:rPr lang="en-US" sz="1400" dirty="0" err="1" smtClean="0">
                <a:latin typeface="Calibri" pitchFamily="34" charset="0"/>
              </a:rPr>
              <a:t>phó</a:t>
            </a:r>
            <a:r>
              <a:rPr lang="en-US" sz="1400" dirty="0" smtClean="0">
                <a:latin typeface="Calibri" pitchFamily="34" charset="0"/>
              </a:rPr>
              <a:t> </a:t>
            </a:r>
            <a:r>
              <a:rPr lang="en-US" sz="1400" dirty="0" err="1" smtClean="0">
                <a:latin typeface="Calibri" pitchFamily="34" charset="0"/>
              </a:rPr>
              <a:t>với</a:t>
            </a:r>
            <a:r>
              <a:rPr lang="en-US" sz="1400" dirty="0" smtClean="0">
                <a:latin typeface="Calibri" pitchFamily="34" charset="0"/>
              </a:rPr>
              <a:t> BLTCSG </a:t>
            </a:r>
            <a:r>
              <a:rPr lang="en-US" sz="1400" dirty="0" err="1" smtClean="0">
                <a:latin typeface="Calibri" pitchFamily="34" charset="0"/>
              </a:rPr>
              <a:t>trong</a:t>
            </a:r>
            <a:r>
              <a:rPr lang="en-US" sz="1400" dirty="0" smtClean="0">
                <a:latin typeface="Calibri" pitchFamily="34" charset="0"/>
              </a:rPr>
              <a:t> </a:t>
            </a:r>
            <a:r>
              <a:rPr lang="en-US" sz="1400" dirty="0" err="1" smtClean="0">
                <a:latin typeface="Calibri" pitchFamily="34" charset="0"/>
              </a:rPr>
              <a:t>trường</a:t>
            </a:r>
            <a:r>
              <a:rPr lang="en-US" sz="1400" dirty="0" smtClean="0">
                <a:latin typeface="Calibri" pitchFamily="34" charset="0"/>
              </a:rPr>
              <a:t> </a:t>
            </a:r>
            <a:r>
              <a:rPr lang="en-US" sz="1400" dirty="0" err="1" smtClean="0">
                <a:latin typeface="Calibri" pitchFamily="34" charset="0"/>
              </a:rPr>
              <a:t>học</a:t>
            </a:r>
            <a:r>
              <a:rPr lang="en-US" sz="1400" dirty="0" smtClean="0">
                <a:latin typeface="Calibri" pitchFamily="34" charset="0"/>
              </a:rPr>
              <a:t>)</a:t>
            </a:r>
            <a:endParaRPr lang="en-US" sz="1400" dirty="0">
              <a:latin typeface="Calibri" pitchFamily="34" charset="0"/>
            </a:endParaRPr>
          </a:p>
          <a:p>
            <a:pPr algn="just">
              <a:buFont typeface="Wingdings" pitchFamily="2" charset="2"/>
              <a:buChar char="v"/>
            </a:pPr>
            <a:r>
              <a:rPr lang="en-US" sz="2200" dirty="0" err="1">
                <a:latin typeface="Calibri" pitchFamily="34" charset="0"/>
              </a:rPr>
              <a:t>Tình</a:t>
            </a:r>
            <a:r>
              <a:rPr lang="en-US" sz="2200" dirty="0">
                <a:latin typeface="Calibri" pitchFamily="34" charset="0"/>
              </a:rPr>
              <a:t> </a:t>
            </a:r>
            <a:r>
              <a:rPr lang="en-US" sz="2200" dirty="0" err="1">
                <a:latin typeface="Calibri" pitchFamily="34" charset="0"/>
              </a:rPr>
              <a:t>trạng</a:t>
            </a:r>
            <a:r>
              <a:rPr lang="en-US" sz="2200" dirty="0">
                <a:latin typeface="Calibri" pitchFamily="34" charset="0"/>
              </a:rPr>
              <a:t> </a:t>
            </a:r>
            <a:r>
              <a:rPr lang="en-US" sz="2200" dirty="0" smtClean="0">
                <a:latin typeface="Calibri" pitchFamily="34" charset="0"/>
              </a:rPr>
              <a:t>XHTD TE </a:t>
            </a:r>
            <a:r>
              <a:rPr lang="en-US" sz="2200" dirty="0" err="1" smtClean="0">
                <a:latin typeface="Calibri" pitchFamily="34" charset="0"/>
              </a:rPr>
              <a:t>cũng</a:t>
            </a:r>
            <a:r>
              <a:rPr lang="en-US" sz="2200" dirty="0" smtClean="0">
                <a:latin typeface="Calibri" pitchFamily="34" charset="0"/>
              </a:rPr>
              <a:t> </a:t>
            </a:r>
            <a:r>
              <a:rPr lang="en-US" sz="2200" dirty="0" err="1">
                <a:latin typeface="Calibri" pitchFamily="34" charset="0"/>
              </a:rPr>
              <a:t>xảy</a:t>
            </a:r>
            <a:r>
              <a:rPr lang="en-US" sz="2200" dirty="0">
                <a:latin typeface="Calibri" pitchFamily="34" charset="0"/>
              </a:rPr>
              <a:t> </a:t>
            </a:r>
            <a:r>
              <a:rPr lang="en-US" sz="2200" dirty="0" err="1">
                <a:latin typeface="Calibri" pitchFamily="34" charset="0"/>
              </a:rPr>
              <a:t>ra</a:t>
            </a:r>
            <a:r>
              <a:rPr lang="en-US" sz="2200" dirty="0">
                <a:latin typeface="Calibri" pitchFamily="34" charset="0"/>
              </a:rPr>
              <a:t> </a:t>
            </a:r>
            <a:r>
              <a:rPr lang="en-US" sz="2200" dirty="0" err="1">
                <a:latin typeface="Calibri" pitchFamily="34" charset="0"/>
              </a:rPr>
              <a:t>phổ</a:t>
            </a:r>
            <a:r>
              <a:rPr lang="en-US" sz="2200" dirty="0">
                <a:latin typeface="Calibri" pitchFamily="34" charset="0"/>
              </a:rPr>
              <a:t> </a:t>
            </a:r>
            <a:r>
              <a:rPr lang="en-US" sz="2200" dirty="0" err="1">
                <a:latin typeface="Calibri" pitchFamily="34" charset="0"/>
              </a:rPr>
              <a:t>biến</a:t>
            </a:r>
            <a:r>
              <a:rPr lang="en-US" sz="2200" dirty="0">
                <a:latin typeface="Calibri" pitchFamily="34" charset="0"/>
              </a:rPr>
              <a:t> </a:t>
            </a:r>
            <a:r>
              <a:rPr lang="en-US" sz="2200" dirty="0" err="1">
                <a:latin typeface="Calibri" pitchFamily="34" charset="0"/>
              </a:rPr>
              <a:t>và</a:t>
            </a:r>
            <a:r>
              <a:rPr lang="en-US" sz="2200" dirty="0">
                <a:latin typeface="Calibri" pitchFamily="34" charset="0"/>
              </a:rPr>
              <a:t> </a:t>
            </a:r>
            <a:r>
              <a:rPr lang="en-US" sz="2200" dirty="0" err="1">
                <a:latin typeface="Calibri" pitchFamily="34" charset="0"/>
              </a:rPr>
              <a:t>ngày</a:t>
            </a:r>
            <a:r>
              <a:rPr lang="en-US" sz="2200" dirty="0">
                <a:latin typeface="Calibri" pitchFamily="34" charset="0"/>
              </a:rPr>
              <a:t> </a:t>
            </a:r>
            <a:r>
              <a:rPr lang="en-US" sz="2200" dirty="0" err="1">
                <a:latin typeface="Calibri" pitchFamily="34" charset="0"/>
              </a:rPr>
              <a:t>càng</a:t>
            </a:r>
            <a:r>
              <a:rPr lang="en-US" sz="2200" dirty="0">
                <a:latin typeface="Calibri" pitchFamily="34" charset="0"/>
              </a:rPr>
              <a:t> </a:t>
            </a:r>
            <a:r>
              <a:rPr lang="en-US" sz="2200" dirty="0" err="1">
                <a:latin typeface="Calibri" pitchFamily="34" charset="0"/>
              </a:rPr>
              <a:t>gia</a:t>
            </a:r>
            <a:r>
              <a:rPr lang="en-US" sz="2200" dirty="0">
                <a:latin typeface="Calibri" pitchFamily="34" charset="0"/>
              </a:rPr>
              <a:t> </a:t>
            </a:r>
            <a:r>
              <a:rPr lang="en-US" sz="2200" dirty="0" err="1">
                <a:latin typeface="Calibri" pitchFamily="34" charset="0"/>
              </a:rPr>
              <a:t>tăng</a:t>
            </a:r>
            <a:r>
              <a:rPr lang="en-US" sz="2200" dirty="0">
                <a:latin typeface="Calibri" pitchFamily="34" charset="0"/>
              </a:rPr>
              <a:t> </a:t>
            </a:r>
            <a:r>
              <a:rPr lang="en-US" sz="2200" dirty="0" err="1">
                <a:latin typeface="Calibri" pitchFamily="34" charset="0"/>
              </a:rPr>
              <a:t>nghiêm</a:t>
            </a:r>
            <a:r>
              <a:rPr lang="en-US" sz="2200" dirty="0">
                <a:latin typeface="Calibri" pitchFamily="34" charset="0"/>
              </a:rPr>
              <a:t> </a:t>
            </a:r>
            <a:r>
              <a:rPr lang="en-US" sz="2200" dirty="0" err="1">
                <a:latin typeface="Calibri" pitchFamily="34" charset="0"/>
              </a:rPr>
              <a:t>trọng</a:t>
            </a:r>
            <a:r>
              <a:rPr lang="en-US" sz="2200" dirty="0">
                <a:latin typeface="Calibri" pitchFamily="34" charset="0"/>
              </a:rPr>
              <a:t>. Theo </a:t>
            </a:r>
            <a:r>
              <a:rPr lang="en-US" sz="2200" dirty="0" smtClean="0">
                <a:latin typeface="Calibri" pitchFamily="34" charset="0"/>
              </a:rPr>
              <a:t>WHO, </a:t>
            </a:r>
            <a:r>
              <a:rPr lang="en-US" sz="2200" dirty="0" err="1">
                <a:latin typeface="Calibri" pitchFamily="34" charset="0"/>
              </a:rPr>
              <a:t>ước</a:t>
            </a:r>
            <a:r>
              <a:rPr lang="en-US" sz="2200" dirty="0">
                <a:latin typeface="Calibri" pitchFamily="34" charset="0"/>
              </a:rPr>
              <a:t> </a:t>
            </a:r>
            <a:r>
              <a:rPr lang="en-US" sz="2200" dirty="0" err="1">
                <a:latin typeface="Calibri" pitchFamily="34" charset="0"/>
              </a:rPr>
              <a:t>tính</a:t>
            </a:r>
            <a:r>
              <a:rPr lang="en-US" sz="2200" dirty="0">
                <a:latin typeface="Calibri" pitchFamily="34" charset="0"/>
              </a:rPr>
              <a:t> </a:t>
            </a:r>
            <a:r>
              <a:rPr lang="en-US" sz="2200" dirty="0" err="1">
                <a:latin typeface="Calibri" pitchFamily="34" charset="0"/>
              </a:rPr>
              <a:t>có</a:t>
            </a:r>
            <a:r>
              <a:rPr lang="en-US" sz="2200" dirty="0">
                <a:latin typeface="Calibri" pitchFamily="34" charset="0"/>
              </a:rPr>
              <a:t> </a:t>
            </a:r>
            <a:r>
              <a:rPr lang="en-US" sz="2200" dirty="0" err="1">
                <a:latin typeface="Calibri" pitchFamily="34" charset="0"/>
              </a:rPr>
              <a:t>khoảng</a:t>
            </a:r>
            <a:r>
              <a:rPr lang="en-US" sz="2200" dirty="0">
                <a:latin typeface="Calibri" pitchFamily="34" charset="0"/>
              </a:rPr>
              <a:t> 223 </a:t>
            </a:r>
            <a:r>
              <a:rPr lang="en-US" sz="2200" dirty="0" err="1">
                <a:latin typeface="Calibri" pitchFamily="34" charset="0"/>
              </a:rPr>
              <a:t>triệu</a:t>
            </a:r>
            <a:r>
              <a:rPr lang="en-US" sz="2200" dirty="0">
                <a:latin typeface="Calibri" pitchFamily="34" charset="0"/>
              </a:rPr>
              <a:t> </a:t>
            </a:r>
            <a:r>
              <a:rPr lang="en-US" sz="2200" dirty="0" err="1">
                <a:latin typeface="Calibri" pitchFamily="34" charset="0"/>
              </a:rPr>
              <a:t>trẻ</a:t>
            </a:r>
            <a:r>
              <a:rPr lang="en-US" sz="2200" dirty="0">
                <a:latin typeface="Calibri" pitchFamily="34" charset="0"/>
              </a:rPr>
              <a:t> </a:t>
            </a:r>
            <a:r>
              <a:rPr lang="en-US" sz="2200" dirty="0" err="1">
                <a:latin typeface="Calibri" pitchFamily="34" charset="0"/>
              </a:rPr>
              <a:t>em</a:t>
            </a:r>
            <a:r>
              <a:rPr lang="en-US" sz="2200" dirty="0">
                <a:latin typeface="Calibri" pitchFamily="34" charset="0"/>
              </a:rPr>
              <a:t> (150 </a:t>
            </a:r>
            <a:r>
              <a:rPr lang="en-US" sz="2200" dirty="0" err="1">
                <a:latin typeface="Calibri" pitchFamily="34" charset="0"/>
              </a:rPr>
              <a:t>triệu</a:t>
            </a:r>
            <a:r>
              <a:rPr lang="en-US" sz="2200" dirty="0">
                <a:latin typeface="Calibri" pitchFamily="34" charset="0"/>
              </a:rPr>
              <a:t> </a:t>
            </a:r>
            <a:r>
              <a:rPr lang="en-US" sz="2200" dirty="0" err="1">
                <a:latin typeface="Calibri" pitchFamily="34" charset="0"/>
              </a:rPr>
              <a:t>em</a:t>
            </a:r>
            <a:r>
              <a:rPr lang="en-US" sz="2200" dirty="0">
                <a:latin typeface="Calibri" pitchFamily="34" charset="0"/>
              </a:rPr>
              <a:t> </a:t>
            </a:r>
            <a:r>
              <a:rPr lang="en-US" sz="2200" dirty="0" err="1">
                <a:latin typeface="Calibri" pitchFamily="34" charset="0"/>
              </a:rPr>
              <a:t>gái</a:t>
            </a:r>
            <a:r>
              <a:rPr lang="en-US" sz="2200" dirty="0">
                <a:latin typeface="Calibri" pitchFamily="34" charset="0"/>
              </a:rPr>
              <a:t> </a:t>
            </a:r>
            <a:r>
              <a:rPr lang="en-US" sz="2200" dirty="0" err="1">
                <a:latin typeface="Calibri" pitchFamily="34" charset="0"/>
              </a:rPr>
              <a:t>và</a:t>
            </a:r>
            <a:r>
              <a:rPr lang="en-US" sz="2200" dirty="0">
                <a:latin typeface="Calibri" pitchFamily="34" charset="0"/>
              </a:rPr>
              <a:t> 73 </a:t>
            </a:r>
            <a:r>
              <a:rPr lang="en-US" sz="2200" dirty="0" err="1">
                <a:latin typeface="Calibri" pitchFamily="34" charset="0"/>
              </a:rPr>
              <a:t>triệu</a:t>
            </a:r>
            <a:r>
              <a:rPr lang="en-US" sz="2200" dirty="0">
                <a:latin typeface="Calibri" pitchFamily="34" charset="0"/>
              </a:rPr>
              <a:t> </a:t>
            </a:r>
            <a:r>
              <a:rPr lang="en-US" sz="2200" dirty="0" err="1">
                <a:latin typeface="Calibri" pitchFamily="34" charset="0"/>
              </a:rPr>
              <a:t>em</a:t>
            </a:r>
            <a:r>
              <a:rPr lang="en-US" sz="2200" dirty="0">
                <a:latin typeface="Calibri" pitchFamily="34" charset="0"/>
              </a:rPr>
              <a:t> </a:t>
            </a:r>
            <a:r>
              <a:rPr lang="en-US" sz="2200" dirty="0" err="1">
                <a:latin typeface="Calibri" pitchFamily="34" charset="0"/>
              </a:rPr>
              <a:t>nam</a:t>
            </a:r>
            <a:r>
              <a:rPr lang="en-US" sz="2200" dirty="0">
                <a:latin typeface="Calibri" pitchFamily="34" charset="0"/>
              </a:rPr>
              <a:t>) </a:t>
            </a:r>
            <a:r>
              <a:rPr lang="en-US" sz="2200" dirty="0" err="1">
                <a:latin typeface="Calibri" pitchFamily="34" charset="0"/>
              </a:rPr>
              <a:t>đã</a:t>
            </a:r>
            <a:r>
              <a:rPr lang="en-US" sz="2200" dirty="0">
                <a:latin typeface="Calibri" pitchFamily="34" charset="0"/>
              </a:rPr>
              <a:t> </a:t>
            </a:r>
            <a:r>
              <a:rPr lang="en-US" sz="2200" dirty="0" err="1">
                <a:latin typeface="Calibri" pitchFamily="34" charset="0"/>
              </a:rPr>
              <a:t>từng</a:t>
            </a:r>
            <a:r>
              <a:rPr lang="en-US" sz="2200" dirty="0">
                <a:latin typeface="Calibri" pitchFamily="34" charset="0"/>
              </a:rPr>
              <a:t> </a:t>
            </a:r>
            <a:r>
              <a:rPr lang="en-US" sz="2200" dirty="0" err="1">
                <a:latin typeface="Calibri" pitchFamily="34" charset="0"/>
              </a:rPr>
              <a:t>bị</a:t>
            </a:r>
            <a:r>
              <a:rPr lang="en-US" sz="2200" dirty="0">
                <a:latin typeface="Calibri" pitchFamily="34" charset="0"/>
              </a:rPr>
              <a:t> </a:t>
            </a:r>
            <a:r>
              <a:rPr lang="en-US" sz="2200" dirty="0" err="1">
                <a:latin typeface="Calibri" pitchFamily="34" charset="0"/>
              </a:rPr>
              <a:t>buộc</a:t>
            </a:r>
            <a:r>
              <a:rPr lang="en-US" sz="2200" dirty="0">
                <a:latin typeface="Calibri" pitchFamily="34" charset="0"/>
              </a:rPr>
              <a:t> </a:t>
            </a:r>
            <a:r>
              <a:rPr lang="en-US" sz="2200" dirty="0" err="1">
                <a:latin typeface="Calibri" pitchFamily="34" charset="0"/>
              </a:rPr>
              <a:t>phải</a:t>
            </a:r>
            <a:r>
              <a:rPr lang="en-US" sz="2200" dirty="0">
                <a:latin typeface="Calibri" pitchFamily="34" charset="0"/>
              </a:rPr>
              <a:t> </a:t>
            </a:r>
            <a:r>
              <a:rPr lang="en-US" sz="2200" dirty="0" err="1">
                <a:latin typeface="Calibri" pitchFamily="34" charset="0"/>
              </a:rPr>
              <a:t>quan</a:t>
            </a:r>
            <a:r>
              <a:rPr lang="en-US" sz="2200" dirty="0">
                <a:latin typeface="Calibri" pitchFamily="34" charset="0"/>
              </a:rPr>
              <a:t> </a:t>
            </a:r>
            <a:r>
              <a:rPr lang="en-US" sz="2200" dirty="0" err="1">
                <a:latin typeface="Calibri" pitchFamily="34" charset="0"/>
              </a:rPr>
              <a:t>hệ</a:t>
            </a:r>
            <a:r>
              <a:rPr lang="en-US" sz="2200" dirty="0">
                <a:latin typeface="Calibri" pitchFamily="34" charset="0"/>
              </a:rPr>
              <a:t> </a:t>
            </a:r>
            <a:r>
              <a:rPr lang="en-US" sz="2200" dirty="0" err="1">
                <a:latin typeface="Calibri" pitchFamily="34" charset="0"/>
              </a:rPr>
              <a:t>tình</a:t>
            </a:r>
            <a:r>
              <a:rPr lang="en-US" sz="2200" dirty="0">
                <a:latin typeface="Calibri" pitchFamily="34" charset="0"/>
              </a:rPr>
              <a:t> </a:t>
            </a:r>
            <a:r>
              <a:rPr lang="en-US" sz="2200" dirty="0" err="1">
                <a:latin typeface="Calibri" pitchFamily="34" charset="0"/>
              </a:rPr>
              <a:t>dục</a:t>
            </a:r>
            <a:r>
              <a:rPr lang="en-US" sz="2200" dirty="0">
                <a:latin typeface="Calibri" pitchFamily="34" charset="0"/>
              </a:rPr>
              <a:t> </a:t>
            </a:r>
            <a:r>
              <a:rPr lang="en-US" sz="2200" dirty="0" err="1">
                <a:latin typeface="Calibri" pitchFamily="34" charset="0"/>
              </a:rPr>
              <a:t>hoặc</a:t>
            </a:r>
            <a:r>
              <a:rPr lang="en-US" sz="2200" dirty="0">
                <a:latin typeface="Calibri" pitchFamily="34" charset="0"/>
              </a:rPr>
              <a:t> </a:t>
            </a:r>
            <a:r>
              <a:rPr lang="en-US" sz="2200" dirty="0" err="1">
                <a:latin typeface="Calibri" pitchFamily="34" charset="0"/>
              </a:rPr>
              <a:t>bị</a:t>
            </a:r>
            <a:r>
              <a:rPr lang="en-US" sz="2200" dirty="0">
                <a:latin typeface="Calibri" pitchFamily="34" charset="0"/>
              </a:rPr>
              <a:t> </a:t>
            </a:r>
            <a:r>
              <a:rPr lang="en-US" sz="2200" dirty="0" err="1">
                <a:latin typeface="Calibri" pitchFamily="34" charset="0"/>
              </a:rPr>
              <a:t>bạo</a:t>
            </a:r>
            <a:r>
              <a:rPr lang="en-US" sz="2200" dirty="0">
                <a:latin typeface="Calibri" pitchFamily="34" charset="0"/>
              </a:rPr>
              <a:t> </a:t>
            </a:r>
            <a:r>
              <a:rPr lang="en-US" sz="2200" dirty="0" err="1">
                <a:latin typeface="Calibri" pitchFamily="34" charset="0"/>
              </a:rPr>
              <a:t>lực</a:t>
            </a:r>
            <a:r>
              <a:rPr lang="en-US" sz="2200" dirty="0">
                <a:latin typeface="Calibri" pitchFamily="34" charset="0"/>
              </a:rPr>
              <a:t> </a:t>
            </a:r>
            <a:r>
              <a:rPr lang="en-US" sz="2200" dirty="0" err="1">
                <a:latin typeface="Calibri" pitchFamily="34" charset="0"/>
              </a:rPr>
              <a:t>tình</a:t>
            </a:r>
            <a:r>
              <a:rPr lang="en-US" sz="2200" dirty="0">
                <a:latin typeface="Calibri" pitchFamily="34" charset="0"/>
              </a:rPr>
              <a:t> </a:t>
            </a:r>
            <a:r>
              <a:rPr lang="en-US" sz="2200" dirty="0" err="1">
                <a:latin typeface="Calibri" pitchFamily="34" charset="0"/>
              </a:rPr>
              <a:t>dục</a:t>
            </a:r>
            <a:r>
              <a:rPr lang="en-US" sz="2200" dirty="0">
                <a:latin typeface="Calibri" pitchFamily="34" charset="0"/>
              </a:rPr>
              <a:t> </a:t>
            </a:r>
            <a:r>
              <a:rPr lang="en-US" sz="2200" dirty="0" err="1">
                <a:latin typeface="Calibri" pitchFamily="34" charset="0"/>
              </a:rPr>
              <a:t>dưới</a:t>
            </a:r>
            <a:r>
              <a:rPr lang="en-US" sz="2200" dirty="0">
                <a:latin typeface="Calibri" pitchFamily="34" charset="0"/>
              </a:rPr>
              <a:t> </a:t>
            </a:r>
            <a:r>
              <a:rPr lang="en-US" sz="2200" dirty="0" err="1">
                <a:latin typeface="Calibri" pitchFamily="34" charset="0"/>
              </a:rPr>
              <a:t>các</a:t>
            </a:r>
            <a:r>
              <a:rPr lang="en-US" sz="2200" dirty="0">
                <a:latin typeface="Calibri" pitchFamily="34" charset="0"/>
              </a:rPr>
              <a:t> </a:t>
            </a:r>
            <a:r>
              <a:rPr lang="en-US" sz="2200" dirty="0" err="1">
                <a:latin typeface="Calibri" pitchFamily="34" charset="0"/>
              </a:rPr>
              <a:t>hình</a:t>
            </a:r>
            <a:r>
              <a:rPr lang="en-US" sz="2200" dirty="0">
                <a:latin typeface="Calibri" pitchFamily="34" charset="0"/>
              </a:rPr>
              <a:t> </a:t>
            </a:r>
            <a:r>
              <a:rPr lang="en-US" sz="2200" dirty="0" err="1">
                <a:latin typeface="Calibri" pitchFamily="34" charset="0"/>
              </a:rPr>
              <a:t>thức</a:t>
            </a:r>
            <a:r>
              <a:rPr lang="en-US" sz="2200" dirty="0">
                <a:latin typeface="Calibri" pitchFamily="34" charset="0"/>
              </a:rPr>
              <a:t> </a:t>
            </a:r>
            <a:r>
              <a:rPr lang="en-US" sz="2200" dirty="0" err="1">
                <a:latin typeface="Calibri" pitchFamily="34" charset="0"/>
              </a:rPr>
              <a:t>khác</a:t>
            </a:r>
            <a:r>
              <a:rPr lang="en-US" sz="2200" dirty="0">
                <a:latin typeface="Calibri" pitchFamily="34" charset="0"/>
              </a:rPr>
              <a:t> </a:t>
            </a:r>
            <a:r>
              <a:rPr lang="en-US" sz="2200" dirty="0" err="1">
                <a:latin typeface="Calibri" pitchFamily="34" charset="0"/>
              </a:rPr>
              <a:t>nhau</a:t>
            </a:r>
            <a:r>
              <a:rPr lang="en-US" sz="2200" dirty="0">
                <a:latin typeface="Calibri" pitchFamily="34" charset="0"/>
              </a:rPr>
              <a:t> (UNVAC, 2006)</a:t>
            </a:r>
          </a:p>
        </p:txBody>
      </p:sp>
    </p:spTree>
    <p:extLst>
      <p:ext uri="{BB962C8B-B14F-4D97-AF65-F5344CB8AC3E}">
        <p14:creationId xmlns:p14="http://schemas.microsoft.com/office/powerpoint/2010/main" val="31451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63562"/>
          </a:xfrm>
        </p:spPr>
        <p:txBody>
          <a:bodyPr/>
          <a:lstStyle/>
          <a:p>
            <a:r>
              <a:rPr lang="en-US" sz="3200" b="1" smtClean="0">
                <a:solidFill>
                  <a:srgbClr val="0000FF"/>
                </a:solidFill>
                <a:latin typeface="Calibri" pitchFamily="34" charset="0"/>
              </a:rPr>
              <a:t>Các con số biết nói</a:t>
            </a:r>
            <a:endParaRPr lang="en-US" sz="3200" b="1" dirty="0">
              <a:solidFill>
                <a:srgbClr val="0000FF"/>
              </a:solidFill>
              <a:latin typeface="Calibri" pitchFamily="34" charset="0"/>
            </a:endParaRPr>
          </a:p>
        </p:txBody>
      </p:sp>
      <p:sp>
        <p:nvSpPr>
          <p:cNvPr id="5" name="TextBox 4"/>
          <p:cNvSpPr txBox="1"/>
          <p:nvPr/>
        </p:nvSpPr>
        <p:spPr>
          <a:xfrm>
            <a:off x="381000" y="821026"/>
            <a:ext cx="8229600" cy="5170646"/>
          </a:xfrm>
          <a:prstGeom prst="rect">
            <a:avLst/>
          </a:prstGeom>
          <a:noFill/>
        </p:spPr>
        <p:txBody>
          <a:bodyPr wrap="square" rtlCol="0">
            <a:spAutoFit/>
          </a:bodyPr>
          <a:lstStyle/>
          <a:p>
            <a:pPr marL="285750" indent="-285750">
              <a:lnSpc>
                <a:spcPct val="150000"/>
              </a:lnSpc>
              <a:buFont typeface="Arial" charset="0"/>
              <a:buChar char="•"/>
            </a:pPr>
            <a:r>
              <a:rPr lang="en-US" sz="2000" smtClean="0"/>
              <a:t>Trẻ em có nguy cơ cao bị bạo lực thể chất, bao gồm biện pháp trừng phạt thân thể trong nhà trường. (Fry, 20106)</a:t>
            </a:r>
          </a:p>
          <a:p>
            <a:pPr marL="285750" indent="-285750">
              <a:lnSpc>
                <a:spcPct val="150000"/>
              </a:lnSpc>
              <a:buFont typeface="Arial" charset="0"/>
              <a:buChar char="•"/>
            </a:pPr>
            <a:r>
              <a:rPr lang="en-US" sz="2000" smtClean="0"/>
              <a:t>Bạo lực giới có thể xảy ra trong gia đình và được củng cố do đặc điểm xã hội vá văn hóa cho phép bạo lực xảy ra. (UN Woman, 2016)</a:t>
            </a:r>
          </a:p>
          <a:p>
            <a:pPr marL="285750" indent="-285750">
              <a:lnSpc>
                <a:spcPct val="150000"/>
              </a:lnSpc>
              <a:buFont typeface="Arial" charset="0"/>
              <a:buChar char="•"/>
            </a:pPr>
            <a:r>
              <a:rPr lang="en-US" sz="2000" smtClean="0"/>
              <a:t>Các biện pháp trừng phạt thân thể là một hình thức BLHDTCSG</a:t>
            </a:r>
          </a:p>
          <a:p>
            <a:pPr marL="285750" indent="-285750">
              <a:lnSpc>
                <a:spcPct val="150000"/>
              </a:lnSpc>
              <a:buFont typeface="Arial" charset="0"/>
              <a:buChar char="•"/>
            </a:pPr>
            <a:r>
              <a:rPr lang="en-US" sz="2000" smtClean="0"/>
              <a:t>Trẻ em gái và những em không tuân theo các chuẩn mực giới truyển thống có nguy cơ cao bị ba5l lực và quấy rối tình dục. (UNESCO &amp; UN Women, 2016)</a:t>
            </a:r>
          </a:p>
          <a:p>
            <a:pPr marL="285750" indent="-285750">
              <a:lnSpc>
                <a:spcPct val="150000"/>
              </a:lnSpc>
              <a:buFont typeface="Arial" charset="0"/>
              <a:buChar char="•"/>
            </a:pPr>
            <a:r>
              <a:rPr lang="en-US" sz="2000" smtClean="0"/>
              <a:t>Các vụ việc BLHĐTCSG và lạm dụng thường không được báo cáo.</a:t>
            </a:r>
          </a:p>
          <a:p>
            <a:pPr marL="285750" indent="-285750">
              <a:lnSpc>
                <a:spcPct val="150000"/>
              </a:lnSpc>
              <a:buFont typeface="Arial" charset="0"/>
              <a:buChar char="•"/>
            </a:pPr>
            <a:r>
              <a:rPr lang="en-US" sz="2000" smtClean="0"/>
              <a:t>BLHĐTCSG có thể bao gồm bạo lực thể chất, tình dục, lời nói và tâm lý</a:t>
            </a:r>
            <a:endParaRPr lang="vi-VN" sz="2000"/>
          </a:p>
        </p:txBody>
      </p:sp>
    </p:spTree>
    <p:extLst>
      <p:ext uri="{BB962C8B-B14F-4D97-AF65-F5344CB8AC3E}">
        <p14:creationId xmlns:p14="http://schemas.microsoft.com/office/powerpoint/2010/main" val="348249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p:cNvSpPr>
            <a:spLocks noChangeArrowheads="1"/>
          </p:cNvSpPr>
          <p:nvPr/>
        </p:nvSpPr>
        <p:spPr bwMode="auto">
          <a:xfrm>
            <a:off x="152400" y="0"/>
            <a:ext cx="8686800" cy="685800"/>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dirty="0"/>
              <a:t> </a:t>
            </a:r>
            <a:r>
              <a:rPr lang="en-US" sz="2800" b="1" dirty="0" smtClean="0"/>
              <a:t>KHÁI NIỆM LIÊN QUAN ĐẾN BẠO LỰC GIỚI</a:t>
            </a:r>
            <a:endParaRPr lang="en-US" sz="2800" b="1" dirty="0"/>
          </a:p>
        </p:txBody>
      </p:sp>
      <p:sp>
        <p:nvSpPr>
          <p:cNvPr id="5" name="Rectangle 4"/>
          <p:cNvSpPr/>
          <p:nvPr/>
        </p:nvSpPr>
        <p:spPr>
          <a:xfrm>
            <a:off x="228600" y="847868"/>
            <a:ext cx="8686800" cy="5933932"/>
          </a:xfrm>
          <a:prstGeom prst="rect">
            <a:avLst/>
          </a:prstGeom>
        </p:spPr>
        <p:txBody>
          <a:bodyPr wrap="square">
            <a:spAutoFit/>
          </a:bodyPr>
          <a:lstStyle/>
          <a:p>
            <a:pPr marL="457200" indent="-457200" algn="just" eaLnBrk="1" hangingPunct="1">
              <a:lnSpc>
                <a:spcPct val="110000"/>
              </a:lnSpc>
              <a:spcBef>
                <a:spcPts val="600"/>
              </a:spcBef>
              <a:buFont typeface="Wingdings" pitchFamily="2" charset="2"/>
              <a:buChar char="v"/>
            </a:pPr>
            <a:r>
              <a:rPr lang="en-US" sz="2400" b="1" dirty="0">
                <a:solidFill>
                  <a:srgbClr val="0000CC"/>
                </a:solidFill>
                <a:latin typeface="Calibri" pitchFamily="34" charset="0"/>
                <a:cs typeface="Tahoma" pitchFamily="34" charset="0"/>
              </a:rPr>
              <a:t>BẠO LỰC TRÊN CƠ SỞ GIỚI</a:t>
            </a:r>
            <a:r>
              <a:rPr lang="en-US" sz="2400" b="1" dirty="0">
                <a:solidFill>
                  <a:schemeClr val="tx2"/>
                </a:solidFill>
                <a:latin typeface="Calibri" pitchFamily="34" charset="0"/>
                <a:cs typeface="Tahoma" pitchFamily="34" charset="0"/>
              </a:rPr>
              <a:t>: </a:t>
            </a:r>
            <a:r>
              <a:rPr lang="en-US" sz="2400" b="1" dirty="0" err="1">
                <a:solidFill>
                  <a:schemeClr val="tx2"/>
                </a:solidFill>
                <a:latin typeface="Calibri" pitchFamily="34" charset="0"/>
                <a:cs typeface="Tahoma" pitchFamily="34" charset="0"/>
              </a:rPr>
              <a:t>Là</a:t>
            </a:r>
            <a:r>
              <a:rPr lang="en-US" sz="2400" b="1" dirty="0">
                <a:solidFill>
                  <a:schemeClr val="tx2"/>
                </a:solidFill>
                <a:latin typeface="Calibri" pitchFamily="34" charset="0"/>
                <a:cs typeface="Tahoma" pitchFamily="34" charset="0"/>
              </a:rPr>
              <a:t> </a:t>
            </a:r>
            <a:r>
              <a:rPr lang="en-US" sz="2400" b="1" dirty="0" err="1">
                <a:solidFill>
                  <a:schemeClr val="tx2"/>
                </a:solidFill>
                <a:latin typeface="Calibri" pitchFamily="34" charset="0"/>
                <a:cs typeface="Tahoma" pitchFamily="34" charset="0"/>
              </a:rPr>
              <a:t>bất</a:t>
            </a:r>
            <a:r>
              <a:rPr lang="en-US" sz="2400" b="1" dirty="0">
                <a:solidFill>
                  <a:schemeClr val="tx2"/>
                </a:solidFill>
                <a:latin typeface="Calibri" pitchFamily="34" charset="0"/>
                <a:cs typeface="Tahoma" pitchFamily="34" charset="0"/>
              </a:rPr>
              <a:t> </a:t>
            </a:r>
            <a:r>
              <a:rPr lang="en-US" sz="2400" b="1" dirty="0" err="1">
                <a:solidFill>
                  <a:schemeClr val="tx2"/>
                </a:solidFill>
                <a:latin typeface="Calibri" pitchFamily="34" charset="0"/>
                <a:cs typeface="Tahoma" pitchFamily="34" charset="0"/>
              </a:rPr>
              <a:t>kì</a:t>
            </a:r>
            <a:r>
              <a:rPr lang="en-US" sz="2400" b="1" dirty="0">
                <a:solidFill>
                  <a:schemeClr val="tx2"/>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hành</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động</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nào</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gây</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ra</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hoặc</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có</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khả</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năng</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gây</a:t>
            </a:r>
            <a:r>
              <a:rPr lang="en-US" sz="2400" b="1" i="1" dirty="0">
                <a:solidFill>
                  <a:srgbClr val="FF0000"/>
                </a:solidFill>
                <a:latin typeface="Calibri" pitchFamily="34" charset="0"/>
                <a:cs typeface="Tahoma" pitchFamily="34" charset="0"/>
              </a:rPr>
              <a:t> </a:t>
            </a:r>
            <a:r>
              <a:rPr lang="en-US" sz="2400" b="1" i="1" dirty="0" err="1">
                <a:solidFill>
                  <a:srgbClr val="FF0000"/>
                </a:solidFill>
                <a:latin typeface="Calibri" pitchFamily="34" charset="0"/>
                <a:cs typeface="Tahoma" pitchFamily="34" charset="0"/>
              </a:rPr>
              <a:t>ra</a:t>
            </a:r>
            <a:r>
              <a:rPr lang="en-US" sz="2400" b="1" dirty="0">
                <a:solidFill>
                  <a:srgbClr val="FF0000"/>
                </a:solidFill>
                <a:latin typeface="Calibri" pitchFamily="34" charset="0"/>
                <a:cs typeface="Tahoma" pitchFamily="34" charset="0"/>
              </a:rPr>
              <a:t> </a:t>
            </a:r>
            <a:r>
              <a:rPr lang="en-US" sz="2400" b="1" dirty="0" err="1">
                <a:latin typeface="Calibri" pitchFamily="34" charset="0"/>
                <a:cs typeface="Tahoma" pitchFamily="34" charset="0"/>
              </a:rPr>
              <a:t>các</a:t>
            </a:r>
            <a:r>
              <a:rPr lang="en-US" sz="2400" b="1" dirty="0">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tổn</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hại</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về</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thể</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chất</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tình</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dục</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tinh</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thần</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hoặc</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tâm</a:t>
            </a:r>
            <a:r>
              <a:rPr lang="en-US" sz="2400" b="1" i="1" dirty="0">
                <a:solidFill>
                  <a:srgbClr val="000000"/>
                </a:solidFill>
                <a:latin typeface="Calibri" pitchFamily="34" charset="0"/>
                <a:cs typeface="Tahoma" pitchFamily="34" charset="0"/>
              </a:rPr>
              <a:t> </a:t>
            </a:r>
            <a:r>
              <a:rPr lang="en-US" sz="2400" b="1" i="1" dirty="0" err="1">
                <a:solidFill>
                  <a:srgbClr val="000000"/>
                </a:solidFill>
                <a:latin typeface="Calibri" pitchFamily="34" charset="0"/>
                <a:cs typeface="Tahoma" pitchFamily="34" charset="0"/>
              </a:rPr>
              <a:t>lý</a:t>
            </a:r>
            <a:r>
              <a:rPr lang="en-US" sz="2400" b="1" i="1" dirty="0">
                <a:solidFill>
                  <a:srgbClr val="000000"/>
                </a:solidFill>
                <a:latin typeface="Calibri" pitchFamily="34" charset="0"/>
                <a:cs typeface="Tahoma" pitchFamily="34" charset="0"/>
              </a:rPr>
              <a:t> </a:t>
            </a:r>
            <a:r>
              <a:rPr lang="en-US" sz="2400" b="1" dirty="0" err="1">
                <a:solidFill>
                  <a:schemeClr val="tx2"/>
                </a:solidFill>
                <a:latin typeface="Calibri" pitchFamily="34" charset="0"/>
                <a:cs typeface="Tahoma" pitchFamily="34" charset="0"/>
              </a:rPr>
              <a:t>của</a:t>
            </a:r>
            <a:r>
              <a:rPr lang="en-US" sz="2400" b="1" dirty="0">
                <a:solidFill>
                  <a:schemeClr val="tx2"/>
                </a:solidFill>
                <a:latin typeface="Calibri" pitchFamily="34" charset="0"/>
                <a:cs typeface="Tahoma" pitchFamily="34" charset="0"/>
              </a:rPr>
              <a:t> </a:t>
            </a:r>
            <a:r>
              <a:rPr lang="en-US" sz="2400" b="1" dirty="0" err="1">
                <a:solidFill>
                  <a:schemeClr val="tx2"/>
                </a:solidFill>
                <a:latin typeface="Calibri" pitchFamily="34" charset="0"/>
                <a:cs typeface="Tahoma" pitchFamily="34" charset="0"/>
              </a:rPr>
              <a:t>người</a:t>
            </a:r>
            <a:r>
              <a:rPr lang="en-US" sz="2400" b="1" dirty="0">
                <a:solidFill>
                  <a:schemeClr val="tx2"/>
                </a:solidFill>
                <a:latin typeface="Calibri" pitchFamily="34" charset="0"/>
                <a:cs typeface="Tahoma" pitchFamily="34" charset="0"/>
              </a:rPr>
              <a:t> </a:t>
            </a:r>
            <a:r>
              <a:rPr lang="en-US" sz="2400" b="1" dirty="0" err="1">
                <a:solidFill>
                  <a:schemeClr val="tx2"/>
                </a:solidFill>
                <a:latin typeface="Calibri" pitchFamily="34" charset="0"/>
                <a:cs typeface="Tahoma" pitchFamily="34" charset="0"/>
              </a:rPr>
              <a:t>khác</a:t>
            </a:r>
            <a:r>
              <a:rPr lang="en-US" sz="2400" b="1" dirty="0">
                <a:solidFill>
                  <a:schemeClr val="tx2"/>
                </a:solidFill>
                <a:latin typeface="Calibri" pitchFamily="34" charset="0"/>
                <a:cs typeface="Tahoma" pitchFamily="34" charset="0"/>
              </a:rPr>
              <a:t> </a:t>
            </a:r>
            <a:r>
              <a:rPr lang="en-US" sz="2400" b="1" dirty="0" err="1">
                <a:solidFill>
                  <a:schemeClr val="tx2"/>
                </a:solidFill>
                <a:latin typeface="Calibri" pitchFamily="34" charset="0"/>
                <a:cs typeface="Tahoma" pitchFamily="34" charset="0"/>
              </a:rPr>
              <a:t>dựa</a:t>
            </a:r>
            <a:r>
              <a:rPr lang="en-US" sz="2400" b="1" dirty="0">
                <a:solidFill>
                  <a:schemeClr val="tx2"/>
                </a:solidFill>
                <a:latin typeface="Calibri" pitchFamily="34" charset="0"/>
                <a:cs typeface="Tahoma" pitchFamily="34" charset="0"/>
              </a:rPr>
              <a:t> </a:t>
            </a:r>
            <a:r>
              <a:rPr lang="en-US" sz="2400" b="1" dirty="0" err="1">
                <a:solidFill>
                  <a:schemeClr val="tx2"/>
                </a:solidFill>
                <a:latin typeface="Calibri" pitchFamily="34" charset="0"/>
                <a:cs typeface="Tahoma" pitchFamily="34" charset="0"/>
              </a:rPr>
              <a:t>trên</a:t>
            </a:r>
            <a:r>
              <a:rPr lang="en-US" sz="2400" b="1" dirty="0">
                <a:latin typeface="Calibri" pitchFamily="34" charset="0"/>
                <a:cs typeface="Tahoma" pitchFamily="34" charset="0"/>
              </a:rPr>
              <a:t> </a:t>
            </a:r>
            <a:r>
              <a:rPr lang="en-US" sz="2400" b="1" i="1" dirty="0" err="1">
                <a:solidFill>
                  <a:srgbClr val="0000CC"/>
                </a:solidFill>
                <a:latin typeface="Calibri" pitchFamily="34" charset="0"/>
                <a:cs typeface="Tahoma" pitchFamily="34" charset="0"/>
              </a:rPr>
              <a:t>đặc</a:t>
            </a:r>
            <a:r>
              <a:rPr lang="en-US" sz="2400" b="1" i="1" dirty="0">
                <a:solidFill>
                  <a:srgbClr val="0000CC"/>
                </a:solidFill>
                <a:latin typeface="Calibri" pitchFamily="34" charset="0"/>
                <a:cs typeface="Tahoma" pitchFamily="34" charset="0"/>
              </a:rPr>
              <a:t> </a:t>
            </a:r>
            <a:r>
              <a:rPr lang="en-US" sz="2400" b="1" i="1" dirty="0" err="1">
                <a:solidFill>
                  <a:srgbClr val="0000CC"/>
                </a:solidFill>
                <a:latin typeface="Calibri" pitchFamily="34" charset="0"/>
                <a:cs typeface="Tahoma" pitchFamily="34" charset="0"/>
              </a:rPr>
              <a:t>điểm</a:t>
            </a:r>
            <a:r>
              <a:rPr lang="en-US" sz="2400" b="1" i="1" dirty="0">
                <a:solidFill>
                  <a:srgbClr val="0000CC"/>
                </a:solidFill>
                <a:latin typeface="Calibri" pitchFamily="34" charset="0"/>
                <a:cs typeface="Tahoma" pitchFamily="34" charset="0"/>
              </a:rPr>
              <a:t> </a:t>
            </a:r>
            <a:r>
              <a:rPr lang="en-US" sz="2400" b="1" i="1" dirty="0" err="1">
                <a:solidFill>
                  <a:srgbClr val="0000CC"/>
                </a:solidFill>
                <a:latin typeface="Calibri" pitchFamily="34" charset="0"/>
                <a:cs typeface="Tahoma" pitchFamily="34" charset="0"/>
              </a:rPr>
              <a:t>giới</a:t>
            </a:r>
            <a:r>
              <a:rPr lang="en-US" sz="2400" b="1" i="1" dirty="0">
                <a:solidFill>
                  <a:srgbClr val="0000CC"/>
                </a:solidFill>
                <a:latin typeface="Calibri" pitchFamily="34" charset="0"/>
                <a:cs typeface="Tahoma" pitchFamily="34" charset="0"/>
              </a:rPr>
              <a:t> </a:t>
            </a:r>
            <a:r>
              <a:rPr lang="en-US" sz="2400" b="1" i="1" dirty="0" err="1">
                <a:solidFill>
                  <a:srgbClr val="0000CC"/>
                </a:solidFill>
                <a:latin typeface="Calibri" pitchFamily="34" charset="0"/>
                <a:cs typeface="Tahoma" pitchFamily="34" charset="0"/>
              </a:rPr>
              <a:t>tính</a:t>
            </a:r>
            <a:r>
              <a:rPr lang="en-US" sz="2400" b="1" i="1" dirty="0">
                <a:solidFill>
                  <a:srgbClr val="0000CC"/>
                </a:solidFill>
                <a:latin typeface="Calibri" pitchFamily="34" charset="0"/>
                <a:cs typeface="Tahoma" pitchFamily="34" charset="0"/>
              </a:rPr>
              <a:t>, </a:t>
            </a:r>
            <a:r>
              <a:rPr lang="en-US" sz="2400" b="1" i="1" dirty="0" err="1">
                <a:solidFill>
                  <a:srgbClr val="0000CC"/>
                </a:solidFill>
                <a:latin typeface="Calibri" pitchFamily="34" charset="0"/>
                <a:cs typeface="Tahoma" pitchFamily="34" charset="0"/>
              </a:rPr>
              <a:t>định</a:t>
            </a:r>
            <a:r>
              <a:rPr lang="en-US" sz="2400" b="1" i="1" dirty="0">
                <a:solidFill>
                  <a:srgbClr val="0000CC"/>
                </a:solidFill>
                <a:latin typeface="Calibri" pitchFamily="34" charset="0"/>
                <a:cs typeface="Tahoma" pitchFamily="34" charset="0"/>
              </a:rPr>
              <a:t> </a:t>
            </a:r>
            <a:r>
              <a:rPr lang="en-US" sz="2400" b="1" i="1" dirty="0" err="1">
                <a:solidFill>
                  <a:srgbClr val="0000CC"/>
                </a:solidFill>
                <a:latin typeface="Calibri" pitchFamily="34" charset="0"/>
                <a:cs typeface="Tahoma" pitchFamily="34" charset="0"/>
              </a:rPr>
              <a:t>kiến</a:t>
            </a:r>
            <a:r>
              <a:rPr lang="en-US" sz="2400" b="1" i="1" dirty="0">
                <a:solidFill>
                  <a:srgbClr val="0000CC"/>
                </a:solidFill>
                <a:latin typeface="Calibri" pitchFamily="34" charset="0"/>
                <a:cs typeface="Tahoma" pitchFamily="34" charset="0"/>
              </a:rPr>
              <a:t> </a:t>
            </a:r>
            <a:r>
              <a:rPr lang="en-US" sz="2400" b="1" i="1" dirty="0" err="1">
                <a:solidFill>
                  <a:srgbClr val="0000CC"/>
                </a:solidFill>
                <a:latin typeface="Calibri" pitchFamily="34" charset="0"/>
                <a:cs typeface="Tahoma" pitchFamily="34" charset="0"/>
              </a:rPr>
              <a:t>giới</a:t>
            </a:r>
            <a:r>
              <a:rPr lang="en-US" sz="2400" b="1" dirty="0">
                <a:solidFill>
                  <a:srgbClr val="FF0000"/>
                </a:solidFill>
                <a:latin typeface="Calibri" pitchFamily="34" charset="0"/>
                <a:cs typeface="Tahoma" pitchFamily="34" charset="0"/>
              </a:rPr>
              <a:t> </a:t>
            </a:r>
            <a:r>
              <a:rPr lang="en-US" sz="2400" b="1" dirty="0">
                <a:solidFill>
                  <a:schemeClr val="tx2"/>
                </a:solidFill>
                <a:latin typeface="Calibri" pitchFamily="34" charset="0"/>
                <a:cs typeface="Tahoma" pitchFamily="34" charset="0"/>
              </a:rPr>
              <a:t>hay </a:t>
            </a:r>
            <a:r>
              <a:rPr lang="en-US" sz="2400" b="1" dirty="0" err="1">
                <a:solidFill>
                  <a:schemeClr val="tx2"/>
                </a:solidFill>
                <a:latin typeface="Calibri" pitchFamily="34" charset="0"/>
                <a:cs typeface="Tahoma" pitchFamily="34" charset="0"/>
              </a:rPr>
              <a:t>sự</a:t>
            </a:r>
            <a:r>
              <a:rPr lang="en-US" sz="2400" b="1" dirty="0">
                <a:latin typeface="Calibri" pitchFamily="34" charset="0"/>
                <a:cs typeface="Tahoma" pitchFamily="34" charset="0"/>
              </a:rPr>
              <a:t> </a:t>
            </a:r>
            <a:r>
              <a:rPr lang="en-US" sz="2400" b="1" i="1" dirty="0">
                <a:solidFill>
                  <a:srgbClr val="0000CC"/>
                </a:solidFill>
                <a:latin typeface="Calibri" pitchFamily="34" charset="0"/>
                <a:cs typeface="Tahoma" pitchFamily="34" charset="0"/>
              </a:rPr>
              <a:t>PBĐX </a:t>
            </a:r>
            <a:r>
              <a:rPr lang="en-US" sz="2400" b="1" i="1" dirty="0" err="1">
                <a:solidFill>
                  <a:srgbClr val="0000CC"/>
                </a:solidFill>
                <a:latin typeface="Calibri" pitchFamily="34" charset="0"/>
                <a:cs typeface="Tahoma" pitchFamily="34" charset="0"/>
              </a:rPr>
              <a:t>về</a:t>
            </a:r>
            <a:r>
              <a:rPr lang="en-US" sz="2400" b="1" i="1" dirty="0">
                <a:solidFill>
                  <a:srgbClr val="0000CC"/>
                </a:solidFill>
                <a:latin typeface="Calibri" pitchFamily="34" charset="0"/>
                <a:cs typeface="Tahoma" pitchFamily="34" charset="0"/>
              </a:rPr>
              <a:t> </a:t>
            </a:r>
            <a:r>
              <a:rPr lang="en-US" sz="2400" b="1" i="1" dirty="0" err="1" smtClean="0">
                <a:solidFill>
                  <a:srgbClr val="0000CC"/>
                </a:solidFill>
                <a:latin typeface="Calibri" pitchFamily="34" charset="0"/>
                <a:cs typeface="Tahoma" pitchFamily="34" charset="0"/>
              </a:rPr>
              <a:t>giới</a:t>
            </a:r>
            <a:r>
              <a:rPr lang="en-US" sz="2400" b="1" i="1" dirty="0" smtClean="0">
                <a:solidFill>
                  <a:srgbClr val="0000CC"/>
                </a:solidFill>
                <a:latin typeface="Calibri" pitchFamily="34" charset="0"/>
                <a:cs typeface="Tahoma" pitchFamily="34" charset="0"/>
              </a:rPr>
              <a:t> </a:t>
            </a:r>
            <a:r>
              <a:rPr lang="vi-VN" sz="2400" b="1" i="1" dirty="0">
                <a:latin typeface="Calibri" pitchFamily="34" charset="0"/>
              </a:rPr>
              <a:t>và từ mối quan hệ </a:t>
            </a:r>
            <a:r>
              <a:rPr lang="vi-VN" sz="2400" b="1" i="1" dirty="0">
                <a:solidFill>
                  <a:srgbClr val="0000FF"/>
                </a:solidFill>
                <a:latin typeface="Calibri" pitchFamily="34" charset="0"/>
              </a:rPr>
              <a:t>không bình đẳng về quyền lực </a:t>
            </a:r>
            <a:r>
              <a:rPr lang="vi-VN" sz="2400" b="1" i="1" dirty="0">
                <a:latin typeface="Calibri" pitchFamily="34" charset="0"/>
              </a:rPr>
              <a:t>giữa các </a:t>
            </a:r>
            <a:r>
              <a:rPr lang="vi-VN" sz="2400" b="1" i="1" dirty="0" smtClean="0">
                <a:latin typeface="Calibri" pitchFamily="34" charset="0"/>
              </a:rPr>
              <a:t>giới</a:t>
            </a:r>
            <a:r>
              <a:rPr lang="en-US" sz="2400" b="1" i="1" dirty="0" smtClean="0">
                <a:latin typeface="Calibri" pitchFamily="34" charset="0"/>
              </a:rPr>
              <a:t>. </a:t>
            </a:r>
            <a:r>
              <a:rPr lang="en-US" sz="2000" b="1" i="1" dirty="0" smtClean="0">
                <a:latin typeface="Calibri" pitchFamily="34" charset="0"/>
              </a:rPr>
              <a:t>(Plan,2018 </a:t>
            </a:r>
            <a:r>
              <a:rPr lang="en-US" sz="2000" b="1" i="1" dirty="0" err="1" smtClean="0">
                <a:latin typeface="Calibri" pitchFamily="34" charset="0"/>
              </a:rPr>
              <a:t>và</a:t>
            </a:r>
            <a:r>
              <a:rPr lang="en-US" sz="2000" b="1" i="1" dirty="0" smtClean="0">
                <a:latin typeface="Calibri" pitchFamily="34" charset="0"/>
              </a:rPr>
              <a:t> </a:t>
            </a:r>
            <a:r>
              <a:rPr lang="en-US" sz="2000" b="1" i="1" dirty="0" err="1" smtClean="0">
                <a:latin typeface="Calibri" pitchFamily="34" charset="0"/>
              </a:rPr>
              <a:t>Unesco</a:t>
            </a:r>
            <a:r>
              <a:rPr lang="en-US" sz="2000" b="1" i="1" dirty="0" smtClean="0">
                <a:latin typeface="Calibri" pitchFamily="34" charset="0"/>
              </a:rPr>
              <a:t>, 2016)</a:t>
            </a:r>
          </a:p>
          <a:p>
            <a:pPr marL="457200" indent="-457200" algn="just">
              <a:lnSpc>
                <a:spcPct val="110000"/>
              </a:lnSpc>
              <a:spcBef>
                <a:spcPts val="600"/>
              </a:spcBef>
              <a:buFont typeface="Wingdings" pitchFamily="2" charset="2"/>
              <a:buChar char="v"/>
            </a:pPr>
            <a:r>
              <a:rPr lang="en-US" sz="2400" b="1" dirty="0" smtClean="0">
                <a:solidFill>
                  <a:srgbClr val="0000FF"/>
                </a:solidFill>
                <a:latin typeface="Calibri" pitchFamily="34" charset="0"/>
              </a:rPr>
              <a:t>BẠO LỰC HỌC ĐƯỜNG TRÊN CƠ SỞ GIỚI (BLHĐTCSG): </a:t>
            </a:r>
            <a:r>
              <a:rPr lang="en-US" sz="2400" b="1" i="1" dirty="0" err="1">
                <a:latin typeface="Calibri" pitchFamily="34" charset="0"/>
              </a:rPr>
              <a:t>Là</a:t>
            </a:r>
            <a:r>
              <a:rPr lang="en-US" sz="2400" b="1" i="1" dirty="0">
                <a:latin typeface="Calibri" pitchFamily="34" charset="0"/>
              </a:rPr>
              <a:t> </a:t>
            </a:r>
            <a:r>
              <a:rPr lang="en-US" sz="2400" b="1" i="1" dirty="0" err="1">
                <a:solidFill>
                  <a:srgbClr val="FF0000"/>
                </a:solidFill>
                <a:latin typeface="Calibri" pitchFamily="34" charset="0"/>
              </a:rPr>
              <a:t>những</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hành</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động</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gây</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tổn</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hại</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hoặc</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có</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khả</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năng</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gây</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tổn</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hại</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đối</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với</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các</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học</a:t>
            </a:r>
            <a:r>
              <a:rPr lang="en-US" sz="2400" b="1" i="1" dirty="0">
                <a:solidFill>
                  <a:srgbClr val="FF0000"/>
                </a:solidFill>
                <a:latin typeface="Calibri" pitchFamily="34" charset="0"/>
              </a:rPr>
              <a:t> </a:t>
            </a:r>
            <a:r>
              <a:rPr lang="en-US" sz="2400" b="1" i="1" dirty="0" err="1">
                <a:solidFill>
                  <a:srgbClr val="FF0000"/>
                </a:solidFill>
                <a:latin typeface="Calibri" pitchFamily="34" charset="0"/>
              </a:rPr>
              <a:t>sinh</a:t>
            </a:r>
            <a:r>
              <a:rPr lang="en-US" sz="2400" b="1" i="1" dirty="0">
                <a:latin typeface="Calibri" pitchFamily="34" charset="0"/>
              </a:rPr>
              <a:t> </a:t>
            </a:r>
            <a:r>
              <a:rPr lang="en-US" sz="2400" b="1" i="1" dirty="0" err="1">
                <a:latin typeface="Calibri" pitchFamily="34" charset="0"/>
              </a:rPr>
              <a:t>về</a:t>
            </a:r>
            <a:r>
              <a:rPr lang="en-US" sz="2400" b="1" i="1" dirty="0">
                <a:latin typeface="Calibri" pitchFamily="34" charset="0"/>
              </a:rPr>
              <a:t> </a:t>
            </a:r>
            <a:r>
              <a:rPr lang="en-US" sz="2400" b="1" i="1" dirty="0" err="1">
                <a:latin typeface="Calibri" pitchFamily="34" charset="0"/>
              </a:rPr>
              <a:t>thân</a:t>
            </a:r>
            <a:r>
              <a:rPr lang="en-US" sz="2400" b="1" i="1" dirty="0">
                <a:latin typeface="Calibri" pitchFamily="34" charset="0"/>
              </a:rPr>
              <a:t> </a:t>
            </a:r>
            <a:r>
              <a:rPr lang="en-US" sz="2400" b="1" i="1" dirty="0" err="1">
                <a:latin typeface="Calibri" pitchFamily="34" charset="0"/>
              </a:rPr>
              <a:t>thể</a:t>
            </a:r>
            <a:r>
              <a:rPr lang="en-US" sz="2400" b="1" i="1" dirty="0">
                <a:latin typeface="Calibri" pitchFamily="34" charset="0"/>
              </a:rPr>
              <a:t>, </a:t>
            </a:r>
            <a:r>
              <a:rPr lang="en-US" sz="2400" b="1" i="1" dirty="0" err="1">
                <a:latin typeface="Calibri" pitchFamily="34" charset="0"/>
              </a:rPr>
              <a:t>tinh</a:t>
            </a:r>
            <a:r>
              <a:rPr lang="en-US" sz="2400" b="1" i="1" dirty="0">
                <a:latin typeface="Calibri" pitchFamily="34" charset="0"/>
              </a:rPr>
              <a:t> </a:t>
            </a:r>
            <a:r>
              <a:rPr lang="en-US" sz="2400" b="1" i="1" dirty="0" err="1">
                <a:latin typeface="Calibri" pitchFamily="34" charset="0"/>
              </a:rPr>
              <a:t>thần</a:t>
            </a:r>
            <a:r>
              <a:rPr lang="en-US" sz="2400" b="1" i="1" dirty="0">
                <a:latin typeface="Calibri" pitchFamily="34" charset="0"/>
              </a:rPr>
              <a:t> hay </a:t>
            </a:r>
            <a:r>
              <a:rPr lang="en-US" sz="2400" b="1" i="1" dirty="0" err="1">
                <a:latin typeface="Calibri" pitchFamily="34" charset="0"/>
              </a:rPr>
              <a:t>tình</a:t>
            </a:r>
            <a:r>
              <a:rPr lang="en-US" sz="2400" b="1" i="1" dirty="0">
                <a:latin typeface="Calibri" pitchFamily="34" charset="0"/>
              </a:rPr>
              <a:t> </a:t>
            </a:r>
            <a:r>
              <a:rPr lang="en-US" sz="2400" b="1" i="1" dirty="0" err="1">
                <a:latin typeface="Calibri" pitchFamily="34" charset="0"/>
              </a:rPr>
              <a:t>dục</a:t>
            </a:r>
            <a:r>
              <a:rPr lang="en-US" sz="2400" b="1" i="1" dirty="0">
                <a:latin typeface="Calibri" pitchFamily="34" charset="0"/>
              </a:rPr>
              <a:t>; </a:t>
            </a:r>
            <a:r>
              <a:rPr lang="en-US" sz="2400" b="1" i="1" dirty="0" err="1">
                <a:latin typeface="Calibri" pitchFamily="34" charset="0"/>
              </a:rPr>
              <a:t>xuất</a:t>
            </a:r>
            <a:r>
              <a:rPr lang="en-US" sz="2400" b="1" i="1" dirty="0">
                <a:latin typeface="Calibri" pitchFamily="34" charset="0"/>
              </a:rPr>
              <a:t> </a:t>
            </a:r>
            <a:r>
              <a:rPr lang="en-US" sz="2400" b="1" i="1" dirty="0" err="1">
                <a:latin typeface="Calibri" pitchFamily="34" charset="0"/>
              </a:rPr>
              <a:t>phát</a:t>
            </a:r>
            <a:r>
              <a:rPr lang="en-US" sz="2400" b="1" i="1" dirty="0">
                <a:latin typeface="Calibri" pitchFamily="34" charset="0"/>
              </a:rPr>
              <a:t> </a:t>
            </a:r>
            <a:r>
              <a:rPr lang="en-US" sz="2400" b="1" i="1" dirty="0" err="1">
                <a:latin typeface="Calibri" pitchFamily="34" charset="0"/>
              </a:rPr>
              <a:t>từ</a:t>
            </a:r>
            <a:r>
              <a:rPr lang="en-US" sz="2400" b="1" i="1" dirty="0">
                <a:latin typeface="Calibri" pitchFamily="34" charset="0"/>
              </a:rPr>
              <a:t> </a:t>
            </a:r>
            <a:r>
              <a:rPr lang="en-US" sz="2400" b="1" i="1" dirty="0" err="1">
                <a:latin typeface="Calibri" pitchFamily="34" charset="0"/>
              </a:rPr>
              <a:t>những</a:t>
            </a:r>
            <a:r>
              <a:rPr lang="en-US" sz="2400" b="1" i="1" dirty="0">
                <a:latin typeface="Calibri" pitchFamily="34" charset="0"/>
              </a:rPr>
              <a:t> </a:t>
            </a:r>
            <a:r>
              <a:rPr lang="en-US" sz="2400" b="1" i="1" dirty="0" err="1">
                <a:solidFill>
                  <a:srgbClr val="0000FF"/>
                </a:solidFill>
                <a:latin typeface="Calibri" pitchFamily="34" charset="0"/>
              </a:rPr>
              <a:t>định</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kiến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giới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phân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biệt</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đối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xử</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về</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giới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hoặc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những</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lí</a:t>
            </a:r>
            <a:r>
              <a:rPr lang="en-US" sz="2400" b="1" i="1" dirty="0">
                <a:solidFill>
                  <a:srgbClr val="0000FF"/>
                </a:solidFill>
                <a:latin typeface="Calibri" pitchFamily="34" charset="0"/>
              </a:rPr>
              <a:t> do </a:t>
            </a:r>
            <a:r>
              <a:rPr lang="en-US" sz="2400" b="1" i="1" dirty="0" err="1">
                <a:solidFill>
                  <a:srgbClr val="0000FF"/>
                </a:solidFill>
                <a:latin typeface="Calibri" pitchFamily="34" charset="0"/>
              </a:rPr>
              <a:t>liên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quan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đến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giới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tính</a:t>
            </a:r>
            <a:r>
              <a:rPr lang="en-US" sz="2400" b="1" i="1" dirty="0">
                <a:solidFill>
                  <a:srgbClr val="0000FF"/>
                </a:solidFill>
                <a:latin typeface="Calibri" pitchFamily="34" charset="0"/>
              </a:rPr>
              <a:t> </a:t>
            </a:r>
            <a:r>
              <a:rPr lang="en-US" sz="2400" b="1" i="1" dirty="0" err="1">
                <a:latin typeface="Calibri" pitchFamily="34" charset="0"/>
              </a:rPr>
              <a:t>của</a:t>
            </a:r>
            <a:r>
              <a:rPr lang="en-US" sz="2400" b="1" i="1" dirty="0">
                <a:latin typeface="Calibri" pitchFamily="34" charset="0"/>
              </a:rPr>
              <a:t> </a:t>
            </a:r>
            <a:r>
              <a:rPr lang="en-US" sz="2400" b="1" i="1" dirty="0" err="1">
                <a:latin typeface="Calibri" pitchFamily="34" charset="0"/>
              </a:rPr>
              <a:t>các</a:t>
            </a:r>
            <a:r>
              <a:rPr lang="en-US" sz="2400" b="1" i="1" dirty="0">
                <a:latin typeface="Calibri" pitchFamily="34" charset="0"/>
              </a:rPr>
              <a:t> </a:t>
            </a:r>
            <a:r>
              <a:rPr lang="en-US" sz="2400" b="1" i="1" dirty="0" err="1" smtClean="0">
                <a:latin typeface="Calibri" pitchFamily="34" charset="0"/>
              </a:rPr>
              <a:t>em</a:t>
            </a:r>
            <a:r>
              <a:rPr lang="en-US" sz="2400" b="1" i="1" dirty="0" smtClean="0">
                <a:latin typeface="Calibri" pitchFamily="34" charset="0"/>
              </a:rPr>
              <a:t> </a:t>
            </a:r>
            <a:r>
              <a:rPr lang="en-US" sz="2400" b="1" i="1" dirty="0">
                <a:latin typeface="Calibri" pitchFamily="34" charset="0"/>
              </a:rPr>
              <a:t>(</a:t>
            </a:r>
            <a:r>
              <a:rPr lang="en-US" sz="2400" b="1" i="1" dirty="0" smtClean="0">
                <a:latin typeface="Calibri" pitchFamily="34" charset="0"/>
              </a:rPr>
              <a:t>Plan,2018)</a:t>
            </a:r>
          </a:p>
          <a:p>
            <a:pPr marL="457200" indent="-457200" algn="just">
              <a:lnSpc>
                <a:spcPct val="110000"/>
              </a:lnSpc>
              <a:spcBef>
                <a:spcPts val="600"/>
              </a:spcBef>
              <a:buFont typeface="Wingdings" pitchFamily="2" charset="2"/>
              <a:buChar char="v"/>
            </a:pPr>
            <a:r>
              <a:rPr lang="vi-VN" sz="2400" b="1" dirty="0" smtClean="0">
                <a:solidFill>
                  <a:srgbClr val="0000FF"/>
                </a:solidFill>
                <a:latin typeface="Calibri" pitchFamily="34" charset="0"/>
              </a:rPr>
              <a:t>B</a:t>
            </a:r>
            <a:r>
              <a:rPr lang="en-US" sz="2400" b="1" dirty="0" smtClean="0">
                <a:solidFill>
                  <a:srgbClr val="0000FF"/>
                </a:solidFill>
                <a:latin typeface="Calibri" pitchFamily="34" charset="0"/>
              </a:rPr>
              <a:t>ẮT NẠT</a:t>
            </a:r>
            <a:r>
              <a:rPr lang="vi-VN" sz="2400" b="1" dirty="0" smtClean="0">
                <a:solidFill>
                  <a:srgbClr val="0000FF"/>
                </a:solidFill>
                <a:latin typeface="Calibri" pitchFamily="34" charset="0"/>
              </a:rPr>
              <a:t>: </a:t>
            </a:r>
            <a:r>
              <a:rPr lang="vi-VN" sz="2400" b="1" i="1" dirty="0">
                <a:latin typeface="Calibri" pitchFamily="34" charset="0"/>
              </a:rPr>
              <a:t>Là những hành vi gây hấn lặp lại nhiều lần với chủ ý gây thương tích hoặc làm cho người khác cảm thấy không thoải mái qua tiếp xúc cơ thể, dùng ngôn ngữ xúc phạm, tấn công về thể chất hoặc tâm lý. </a:t>
            </a:r>
            <a:endParaRPr lang="en-US" sz="2400" b="1" i="1" dirty="0">
              <a:latin typeface="Calibri" pitchFamily="34" charset="0"/>
            </a:endParaRPr>
          </a:p>
        </p:txBody>
      </p:sp>
    </p:spTree>
    <p:extLst>
      <p:ext uri="{BB962C8B-B14F-4D97-AF65-F5344CB8AC3E}">
        <p14:creationId xmlns:p14="http://schemas.microsoft.com/office/powerpoint/2010/main" val="396808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p:cNvSpPr>
            <a:spLocks noChangeArrowheads="1"/>
          </p:cNvSpPr>
          <p:nvPr/>
        </p:nvSpPr>
        <p:spPr bwMode="auto">
          <a:xfrm>
            <a:off x="152400" y="152400"/>
            <a:ext cx="8686800" cy="685800"/>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dirty="0"/>
              <a:t> </a:t>
            </a:r>
            <a:r>
              <a:rPr lang="en-US" sz="2800" b="1" dirty="0" smtClean="0"/>
              <a:t>KHÁI NIỆM LIÊN QUAN ĐẾN XÂM HẠI TÌNH DỤC</a:t>
            </a:r>
            <a:endParaRPr lang="en-US" sz="2800" b="1" dirty="0"/>
          </a:p>
        </p:txBody>
      </p:sp>
      <p:sp>
        <p:nvSpPr>
          <p:cNvPr id="5" name="Rectangle 4"/>
          <p:cNvSpPr/>
          <p:nvPr/>
        </p:nvSpPr>
        <p:spPr>
          <a:xfrm>
            <a:off x="152400" y="914400"/>
            <a:ext cx="8763000" cy="5479642"/>
          </a:xfrm>
          <a:prstGeom prst="rect">
            <a:avLst/>
          </a:prstGeom>
        </p:spPr>
        <p:txBody>
          <a:bodyPr wrap="square">
            <a:spAutoFit/>
          </a:bodyPr>
          <a:lstStyle/>
          <a:p>
            <a:pPr marL="457200" indent="-457200" algn="just">
              <a:lnSpc>
                <a:spcPct val="130000"/>
              </a:lnSpc>
              <a:spcBef>
                <a:spcPts val="600"/>
              </a:spcBef>
              <a:buFont typeface="Wingdings" pitchFamily="2" charset="2"/>
              <a:buChar char="v"/>
            </a:pPr>
            <a:r>
              <a:rPr lang="en-US" sz="2600" b="1" i="1" dirty="0" err="1">
                <a:latin typeface="Calibri" pitchFamily="34" charset="0"/>
              </a:rPr>
              <a:t>Quấy</a:t>
            </a:r>
            <a:r>
              <a:rPr lang="en-US" sz="2600" b="1" i="1" dirty="0">
                <a:latin typeface="Calibri" pitchFamily="34" charset="0"/>
              </a:rPr>
              <a:t> </a:t>
            </a:r>
            <a:r>
              <a:rPr lang="en-US" sz="2600" b="1" i="1" dirty="0" err="1">
                <a:latin typeface="Calibri" pitchFamily="34" charset="0"/>
              </a:rPr>
              <a:t>rối</a:t>
            </a:r>
            <a:r>
              <a:rPr lang="en-US" sz="2600" b="1" i="1" dirty="0">
                <a:latin typeface="Calibri" pitchFamily="34" charset="0"/>
              </a:rPr>
              <a:t> </a:t>
            </a:r>
            <a:r>
              <a:rPr lang="en-US" sz="2600" b="1" i="1" dirty="0" err="1">
                <a:latin typeface="Calibri" pitchFamily="34" charset="0"/>
              </a:rPr>
              <a:t>tình</a:t>
            </a:r>
            <a:r>
              <a:rPr lang="en-US" sz="2600" b="1" i="1" dirty="0">
                <a:latin typeface="Calibri" pitchFamily="34" charset="0"/>
              </a:rPr>
              <a:t> </a:t>
            </a:r>
            <a:r>
              <a:rPr lang="en-US" sz="2600" b="1" i="1" dirty="0" err="1">
                <a:latin typeface="Calibri" pitchFamily="34" charset="0"/>
              </a:rPr>
              <a:t>dục</a:t>
            </a:r>
            <a:r>
              <a:rPr lang="en-US" sz="2600" i="1" dirty="0">
                <a:latin typeface="Calibri" pitchFamily="34" charset="0"/>
              </a:rPr>
              <a:t>: </a:t>
            </a:r>
            <a:r>
              <a:rPr lang="en-US" sz="2600" i="1" dirty="0" err="1">
                <a:latin typeface="Calibri" pitchFamily="34" charset="0"/>
              </a:rPr>
              <a:t>bao</a:t>
            </a:r>
            <a:r>
              <a:rPr lang="en-US" sz="2600" i="1" dirty="0">
                <a:latin typeface="Calibri" pitchFamily="34" charset="0"/>
              </a:rPr>
              <a:t> </a:t>
            </a:r>
            <a:r>
              <a:rPr lang="en-US" sz="2600" i="1" dirty="0" err="1">
                <a:latin typeface="Calibri" pitchFamily="34" charset="0"/>
              </a:rPr>
              <a:t>gồm</a:t>
            </a:r>
            <a:r>
              <a:rPr lang="en-US" sz="2600" i="1" dirty="0">
                <a:latin typeface="Calibri" pitchFamily="34" charset="0"/>
              </a:rPr>
              <a:t> </a:t>
            </a:r>
            <a:r>
              <a:rPr lang="en-US" sz="2600" i="1" dirty="0" err="1">
                <a:latin typeface="Calibri" pitchFamily="34" charset="0"/>
              </a:rPr>
              <a:t>các</a:t>
            </a:r>
            <a:r>
              <a:rPr lang="en-US" sz="2600" i="1" dirty="0">
                <a:latin typeface="Calibri" pitchFamily="34" charset="0"/>
              </a:rPr>
              <a:t> </a:t>
            </a:r>
            <a:r>
              <a:rPr lang="en-US" sz="2600" i="1" dirty="0" err="1">
                <a:latin typeface="Calibri" pitchFamily="34" charset="0"/>
              </a:rPr>
              <a:t>bình</a:t>
            </a:r>
            <a:r>
              <a:rPr lang="en-US" sz="2600" i="1" dirty="0">
                <a:latin typeface="Calibri" pitchFamily="34" charset="0"/>
              </a:rPr>
              <a:t> </a:t>
            </a:r>
            <a:r>
              <a:rPr lang="en-US" sz="2600" i="1" dirty="0" err="1">
                <a:latin typeface="Calibri" pitchFamily="34" charset="0"/>
              </a:rPr>
              <a:t>luận</a:t>
            </a:r>
            <a:r>
              <a:rPr lang="en-US" sz="2600" i="1" dirty="0">
                <a:latin typeface="Calibri" pitchFamily="34" charset="0"/>
              </a:rPr>
              <a:t>, </a:t>
            </a:r>
            <a:r>
              <a:rPr lang="en-US" sz="2600" i="1" dirty="0" err="1">
                <a:latin typeface="Calibri" pitchFamily="34" charset="0"/>
              </a:rPr>
              <a:t>cử</a:t>
            </a:r>
            <a:r>
              <a:rPr lang="en-US" sz="2600" i="1" dirty="0">
                <a:latin typeface="Calibri" pitchFamily="34" charset="0"/>
              </a:rPr>
              <a:t> </a:t>
            </a:r>
            <a:r>
              <a:rPr lang="en-US" sz="2600" i="1" dirty="0" err="1">
                <a:latin typeface="Calibri" pitchFamily="34" charset="0"/>
              </a:rPr>
              <a:t>chỉ</a:t>
            </a:r>
            <a:r>
              <a:rPr lang="en-US" sz="2600" i="1" dirty="0">
                <a:latin typeface="Calibri" pitchFamily="34" charset="0"/>
              </a:rPr>
              <a:t>, </a:t>
            </a:r>
            <a:r>
              <a:rPr lang="en-US" sz="2600" i="1" dirty="0" err="1">
                <a:latin typeface="Calibri" pitchFamily="34" charset="0"/>
              </a:rPr>
              <a:t>hành</a:t>
            </a:r>
            <a:r>
              <a:rPr lang="en-US" sz="2600" i="1" dirty="0">
                <a:latin typeface="Calibri" pitchFamily="34" charset="0"/>
              </a:rPr>
              <a:t> vi </a:t>
            </a:r>
            <a:r>
              <a:rPr lang="en-US" sz="2600" i="1" dirty="0" err="1">
                <a:latin typeface="Calibri" pitchFamily="34" charset="0"/>
              </a:rPr>
              <a:t>với</a:t>
            </a:r>
            <a:r>
              <a:rPr lang="en-US" sz="2600" i="1" dirty="0">
                <a:latin typeface="Calibri" pitchFamily="34" charset="0"/>
              </a:rPr>
              <a:t> </a:t>
            </a:r>
            <a:r>
              <a:rPr lang="en-US" sz="2600" i="1" dirty="0" err="1">
                <a:latin typeface="Calibri" pitchFamily="34" charset="0"/>
              </a:rPr>
              <a:t>mục</a:t>
            </a:r>
            <a:r>
              <a:rPr lang="en-US" sz="2600" i="1" dirty="0">
                <a:latin typeface="Calibri" pitchFamily="34" charset="0"/>
              </a:rPr>
              <a:t> </a:t>
            </a:r>
            <a:r>
              <a:rPr lang="en-US" sz="2600" i="1" dirty="0" err="1">
                <a:latin typeface="Calibri" pitchFamily="34" charset="0"/>
              </a:rPr>
              <a:t>đích</a:t>
            </a:r>
            <a:r>
              <a:rPr lang="en-US" sz="2600" i="1" dirty="0">
                <a:latin typeface="Calibri" pitchFamily="34" charset="0"/>
              </a:rPr>
              <a:t> </a:t>
            </a:r>
            <a:r>
              <a:rPr lang="en-US" sz="2600" i="1" dirty="0" err="1">
                <a:latin typeface="Calibri" pitchFamily="34" charset="0"/>
              </a:rPr>
              <a:t>làm</a:t>
            </a:r>
            <a:r>
              <a:rPr lang="en-US" sz="2600" i="1" dirty="0">
                <a:latin typeface="Calibri" pitchFamily="34" charset="0"/>
              </a:rPr>
              <a:t> </a:t>
            </a:r>
            <a:r>
              <a:rPr lang="en-US" sz="2600" i="1" dirty="0" err="1">
                <a:latin typeface="Calibri" pitchFamily="34" charset="0"/>
              </a:rPr>
              <a:t>tổn</a:t>
            </a:r>
            <a:r>
              <a:rPr lang="en-US" sz="2600" i="1" dirty="0">
                <a:latin typeface="Calibri" pitchFamily="34" charset="0"/>
              </a:rPr>
              <a:t> </a:t>
            </a:r>
            <a:r>
              <a:rPr lang="en-US" sz="2600" i="1" dirty="0" err="1">
                <a:latin typeface="Calibri" pitchFamily="34" charset="0"/>
              </a:rPr>
              <a:t>thương</a:t>
            </a:r>
            <a:r>
              <a:rPr lang="en-US" sz="2600" i="1" dirty="0">
                <a:latin typeface="Calibri" pitchFamily="34" charset="0"/>
              </a:rPr>
              <a:t>, </a:t>
            </a:r>
            <a:r>
              <a:rPr lang="en-US" sz="2600" i="1" dirty="0" err="1">
                <a:latin typeface="Calibri" pitchFamily="34" charset="0"/>
              </a:rPr>
              <a:t>xúc</a:t>
            </a:r>
            <a:r>
              <a:rPr lang="en-US" sz="2600" i="1" dirty="0">
                <a:latin typeface="Calibri" pitchFamily="34" charset="0"/>
              </a:rPr>
              <a:t> </a:t>
            </a:r>
            <a:r>
              <a:rPr lang="en-US" sz="2600" i="1" dirty="0" err="1">
                <a:latin typeface="Calibri" pitchFamily="34" charset="0"/>
              </a:rPr>
              <a:t>phạm</a:t>
            </a:r>
            <a:r>
              <a:rPr lang="en-US" sz="2600" i="1" dirty="0">
                <a:latin typeface="Calibri" pitchFamily="34" charset="0"/>
              </a:rPr>
              <a:t> </a:t>
            </a:r>
            <a:r>
              <a:rPr lang="en-US" sz="2600" i="1" dirty="0" err="1">
                <a:latin typeface="Calibri" pitchFamily="34" charset="0"/>
              </a:rPr>
              <a:t>hoặc</a:t>
            </a:r>
            <a:r>
              <a:rPr lang="en-US" sz="2600" i="1" dirty="0">
                <a:latin typeface="Calibri" pitchFamily="34" charset="0"/>
              </a:rPr>
              <a:t> </a:t>
            </a:r>
            <a:r>
              <a:rPr lang="en-US" sz="2600" i="1" dirty="0" err="1">
                <a:latin typeface="Calibri" pitchFamily="34" charset="0"/>
              </a:rPr>
              <a:t>hạ</a:t>
            </a:r>
            <a:r>
              <a:rPr lang="en-US" sz="2600" i="1" dirty="0">
                <a:latin typeface="Calibri" pitchFamily="34" charset="0"/>
              </a:rPr>
              <a:t> </a:t>
            </a:r>
            <a:r>
              <a:rPr lang="en-US" sz="2600" i="1" dirty="0" err="1">
                <a:latin typeface="Calibri" pitchFamily="34" charset="0"/>
              </a:rPr>
              <a:t>thấp</a:t>
            </a:r>
            <a:r>
              <a:rPr lang="en-US" sz="2600" i="1" dirty="0">
                <a:latin typeface="Calibri" pitchFamily="34" charset="0"/>
              </a:rPr>
              <a:t> </a:t>
            </a:r>
            <a:r>
              <a:rPr lang="en-US" sz="2600" i="1" dirty="0" err="1">
                <a:latin typeface="Calibri" pitchFamily="34" charset="0"/>
              </a:rPr>
              <a:t>nhân</a:t>
            </a:r>
            <a:r>
              <a:rPr lang="en-US" sz="2600" i="1" dirty="0">
                <a:latin typeface="Calibri" pitchFamily="34" charset="0"/>
              </a:rPr>
              <a:t> </a:t>
            </a:r>
            <a:r>
              <a:rPr lang="en-US" sz="2600" i="1" dirty="0" err="1">
                <a:latin typeface="Calibri" pitchFamily="34" charset="0"/>
              </a:rPr>
              <a:t>phẩm</a:t>
            </a:r>
            <a:r>
              <a:rPr lang="en-US" sz="2600" i="1" dirty="0">
                <a:latin typeface="Calibri" pitchFamily="34" charset="0"/>
              </a:rPr>
              <a:t> </a:t>
            </a:r>
            <a:r>
              <a:rPr lang="en-US" sz="2600" i="1" dirty="0" err="1">
                <a:latin typeface="Calibri" pitchFamily="34" charset="0"/>
              </a:rPr>
              <a:t>của</a:t>
            </a:r>
            <a:r>
              <a:rPr lang="en-US" sz="2600" i="1" dirty="0">
                <a:latin typeface="Calibri" pitchFamily="34" charset="0"/>
              </a:rPr>
              <a:t> </a:t>
            </a:r>
            <a:r>
              <a:rPr lang="en-US" sz="2600" i="1" dirty="0" err="1">
                <a:latin typeface="Calibri" pitchFamily="34" charset="0"/>
              </a:rPr>
              <a:t>người</a:t>
            </a:r>
            <a:r>
              <a:rPr lang="en-US" sz="2600" i="1" dirty="0">
                <a:latin typeface="Calibri" pitchFamily="34" charset="0"/>
              </a:rPr>
              <a:t> </a:t>
            </a:r>
            <a:r>
              <a:rPr lang="en-US" sz="2600" i="1" dirty="0" err="1">
                <a:latin typeface="Calibri" pitchFamily="34" charset="0"/>
              </a:rPr>
              <a:t>khác</a:t>
            </a:r>
            <a:r>
              <a:rPr lang="en-US" sz="2600" i="1" dirty="0">
                <a:latin typeface="Calibri" pitchFamily="34" charset="0"/>
              </a:rPr>
              <a:t> </a:t>
            </a:r>
            <a:r>
              <a:rPr lang="en-US" sz="2600" i="1" dirty="0" err="1">
                <a:latin typeface="Calibri" pitchFamily="34" charset="0"/>
              </a:rPr>
              <a:t>liên</a:t>
            </a:r>
            <a:r>
              <a:rPr lang="en-US" sz="2600" i="1" dirty="0">
                <a:latin typeface="Calibri" pitchFamily="34" charset="0"/>
              </a:rPr>
              <a:t> </a:t>
            </a:r>
            <a:r>
              <a:rPr lang="en-US" sz="2600" i="1" dirty="0" err="1">
                <a:latin typeface="Calibri" pitchFamily="34" charset="0"/>
              </a:rPr>
              <a:t>quan</a:t>
            </a:r>
            <a:r>
              <a:rPr lang="en-US" sz="2600" i="1" dirty="0">
                <a:latin typeface="Calibri" pitchFamily="34" charset="0"/>
              </a:rPr>
              <a:t> </a:t>
            </a:r>
            <a:r>
              <a:rPr lang="en-US" sz="2600" i="1" dirty="0" err="1">
                <a:latin typeface="Calibri" pitchFamily="34" charset="0"/>
              </a:rPr>
              <a:t>tới</a:t>
            </a:r>
            <a:r>
              <a:rPr lang="en-US" sz="2600" i="1" dirty="0">
                <a:latin typeface="Calibri" pitchFamily="34" charset="0"/>
              </a:rPr>
              <a:t> </a:t>
            </a:r>
            <a:r>
              <a:rPr lang="en-US" sz="2600" i="1" dirty="0" err="1">
                <a:latin typeface="Calibri" pitchFamily="34" charset="0"/>
              </a:rPr>
              <a:t>tình</a:t>
            </a:r>
            <a:r>
              <a:rPr lang="en-US" sz="2600" i="1" dirty="0">
                <a:latin typeface="Calibri" pitchFamily="34" charset="0"/>
              </a:rPr>
              <a:t> </a:t>
            </a:r>
            <a:r>
              <a:rPr lang="en-US" sz="2600" i="1" dirty="0" err="1">
                <a:latin typeface="Calibri" pitchFamily="34" charset="0"/>
              </a:rPr>
              <a:t>dục</a:t>
            </a:r>
            <a:endParaRPr lang="en-US" sz="2600" dirty="0">
              <a:latin typeface="Calibri" pitchFamily="34" charset="0"/>
            </a:endParaRPr>
          </a:p>
          <a:p>
            <a:pPr marL="457200" indent="-457200" algn="just">
              <a:lnSpc>
                <a:spcPct val="130000"/>
              </a:lnSpc>
              <a:spcBef>
                <a:spcPts val="600"/>
              </a:spcBef>
              <a:buFont typeface="Wingdings" pitchFamily="2" charset="2"/>
              <a:buChar char="v"/>
            </a:pPr>
            <a:r>
              <a:rPr lang="en-US" sz="2600" b="1" i="1" dirty="0" err="1">
                <a:latin typeface="Calibri" pitchFamily="34" charset="0"/>
              </a:rPr>
              <a:t>Xâm</a:t>
            </a:r>
            <a:r>
              <a:rPr lang="en-US" sz="2600" b="1" i="1" dirty="0">
                <a:latin typeface="Calibri" pitchFamily="34" charset="0"/>
              </a:rPr>
              <a:t> </a:t>
            </a:r>
            <a:r>
              <a:rPr lang="en-US" sz="2600" b="1" i="1" dirty="0" err="1">
                <a:latin typeface="Calibri" pitchFamily="34" charset="0"/>
              </a:rPr>
              <a:t>hại</a:t>
            </a:r>
            <a:r>
              <a:rPr lang="en-US" sz="2600" b="1" i="1" dirty="0">
                <a:latin typeface="Calibri" pitchFamily="34" charset="0"/>
              </a:rPr>
              <a:t> </a:t>
            </a:r>
            <a:r>
              <a:rPr lang="en-US" sz="2600" b="1" i="1" dirty="0" err="1">
                <a:latin typeface="Calibri" pitchFamily="34" charset="0"/>
              </a:rPr>
              <a:t>tình</a:t>
            </a:r>
            <a:r>
              <a:rPr lang="en-US" sz="2600" b="1" i="1" dirty="0">
                <a:latin typeface="Calibri" pitchFamily="34" charset="0"/>
              </a:rPr>
              <a:t> </a:t>
            </a:r>
            <a:r>
              <a:rPr lang="en-US" sz="2600" b="1" i="1" dirty="0" err="1">
                <a:latin typeface="Calibri" pitchFamily="34" charset="0"/>
              </a:rPr>
              <a:t>dục</a:t>
            </a:r>
            <a:r>
              <a:rPr lang="en-US" sz="2600" b="1" i="1" dirty="0">
                <a:latin typeface="Calibri" pitchFamily="34" charset="0"/>
              </a:rPr>
              <a:t> </a:t>
            </a:r>
            <a:r>
              <a:rPr lang="en-US" sz="2600" b="1" i="1" dirty="0" err="1">
                <a:latin typeface="Calibri" pitchFamily="34" charset="0"/>
              </a:rPr>
              <a:t>trẻ</a:t>
            </a:r>
            <a:r>
              <a:rPr lang="en-US" sz="2600" b="1" i="1" dirty="0">
                <a:latin typeface="Calibri" pitchFamily="34" charset="0"/>
              </a:rPr>
              <a:t> </a:t>
            </a:r>
            <a:r>
              <a:rPr lang="en-US" sz="2600" b="1" i="1" dirty="0" err="1">
                <a:latin typeface="Calibri" pitchFamily="34" charset="0"/>
              </a:rPr>
              <a:t>em</a:t>
            </a:r>
            <a:r>
              <a:rPr lang="en-US" sz="2600" b="1" i="1" dirty="0">
                <a:latin typeface="Calibri" pitchFamily="34" charset="0"/>
              </a:rPr>
              <a:t>: </a:t>
            </a:r>
            <a:r>
              <a:rPr lang="en-US" sz="2600" i="1" dirty="0" err="1">
                <a:latin typeface="Calibri" pitchFamily="34" charset="0"/>
              </a:rPr>
              <a:t>Là</a:t>
            </a:r>
            <a:r>
              <a:rPr lang="en-US" sz="2600" i="1" dirty="0">
                <a:latin typeface="Calibri" pitchFamily="34" charset="0"/>
              </a:rPr>
              <a:t> </a:t>
            </a:r>
            <a:r>
              <a:rPr lang="en-US" sz="2600" i="1" dirty="0" err="1">
                <a:latin typeface="Calibri" pitchFamily="34" charset="0"/>
              </a:rPr>
              <a:t>việc</a:t>
            </a:r>
            <a:r>
              <a:rPr lang="en-US" sz="2600" i="1" dirty="0">
                <a:latin typeface="Calibri" pitchFamily="34" charset="0"/>
              </a:rPr>
              <a:t> </a:t>
            </a:r>
            <a:r>
              <a:rPr lang="en-US" sz="2600" i="1" dirty="0" err="1">
                <a:latin typeface="Calibri" pitchFamily="34" charset="0"/>
              </a:rPr>
              <a:t>dùng</a:t>
            </a:r>
            <a:r>
              <a:rPr lang="en-US" sz="2600" i="1" dirty="0">
                <a:latin typeface="Calibri" pitchFamily="34" charset="0"/>
              </a:rPr>
              <a:t> </a:t>
            </a:r>
            <a:r>
              <a:rPr lang="en-US" sz="2600" i="1" dirty="0" err="1">
                <a:latin typeface="Calibri" pitchFamily="34" charset="0"/>
              </a:rPr>
              <a:t>vũ</a:t>
            </a:r>
            <a:r>
              <a:rPr lang="en-US" sz="2600" i="1" dirty="0">
                <a:latin typeface="Calibri" pitchFamily="34" charset="0"/>
              </a:rPr>
              <a:t> </a:t>
            </a:r>
            <a:r>
              <a:rPr lang="en-US" sz="2600" i="1" dirty="0" err="1">
                <a:latin typeface="Calibri" pitchFamily="34" charset="0"/>
              </a:rPr>
              <a:t>lực</a:t>
            </a:r>
            <a:r>
              <a:rPr lang="en-US" sz="2600" i="1" dirty="0">
                <a:latin typeface="Calibri" pitchFamily="34" charset="0"/>
              </a:rPr>
              <a:t>, </a:t>
            </a:r>
            <a:r>
              <a:rPr lang="en-US" sz="2600" i="1" dirty="0" err="1">
                <a:latin typeface="Calibri" pitchFamily="34" charset="0"/>
              </a:rPr>
              <a:t>đe</a:t>
            </a:r>
            <a:r>
              <a:rPr lang="en-US" sz="2600" i="1" dirty="0">
                <a:latin typeface="Calibri" pitchFamily="34" charset="0"/>
              </a:rPr>
              <a:t> </a:t>
            </a:r>
            <a:r>
              <a:rPr lang="en-US" sz="2600" i="1" dirty="0" err="1">
                <a:latin typeface="Calibri" pitchFamily="34" charset="0"/>
              </a:rPr>
              <a:t>dọa</a:t>
            </a:r>
            <a:r>
              <a:rPr lang="en-US" sz="2600" i="1" dirty="0">
                <a:latin typeface="Calibri" pitchFamily="34" charset="0"/>
              </a:rPr>
              <a:t> </a:t>
            </a:r>
            <a:r>
              <a:rPr lang="en-US" sz="2600" i="1" dirty="0" err="1">
                <a:latin typeface="Calibri" pitchFamily="34" charset="0"/>
              </a:rPr>
              <a:t>dùng</a:t>
            </a:r>
            <a:r>
              <a:rPr lang="en-US" sz="2600" i="1" dirty="0">
                <a:latin typeface="Calibri" pitchFamily="34" charset="0"/>
              </a:rPr>
              <a:t> </a:t>
            </a:r>
            <a:r>
              <a:rPr lang="en-US" sz="2600" i="1" dirty="0" err="1">
                <a:latin typeface="Calibri" pitchFamily="34" charset="0"/>
              </a:rPr>
              <a:t>vũ</a:t>
            </a:r>
            <a:r>
              <a:rPr lang="en-US" sz="2600" i="1" dirty="0">
                <a:latin typeface="Calibri" pitchFamily="34" charset="0"/>
              </a:rPr>
              <a:t> </a:t>
            </a:r>
            <a:r>
              <a:rPr lang="en-US" sz="2600" i="1" dirty="0" err="1">
                <a:latin typeface="Calibri" pitchFamily="34" charset="0"/>
              </a:rPr>
              <a:t>lực</a:t>
            </a:r>
            <a:r>
              <a:rPr lang="en-US" sz="2600" i="1" dirty="0">
                <a:latin typeface="Calibri" pitchFamily="34" charset="0"/>
              </a:rPr>
              <a:t>, </a:t>
            </a:r>
            <a:r>
              <a:rPr lang="en-US" sz="2600" i="1" dirty="0" err="1">
                <a:latin typeface="Calibri" pitchFamily="34" charset="0"/>
              </a:rPr>
              <a:t>ép</a:t>
            </a:r>
            <a:r>
              <a:rPr lang="en-US" sz="2600" i="1" dirty="0">
                <a:latin typeface="Calibri" pitchFamily="34" charset="0"/>
              </a:rPr>
              <a:t> </a:t>
            </a:r>
            <a:r>
              <a:rPr lang="en-US" sz="2600" i="1" dirty="0" err="1">
                <a:latin typeface="Calibri" pitchFamily="34" charset="0"/>
              </a:rPr>
              <a:t>buộc</a:t>
            </a:r>
            <a:r>
              <a:rPr lang="en-US" sz="2600" i="1" dirty="0">
                <a:latin typeface="Calibri" pitchFamily="34" charset="0"/>
              </a:rPr>
              <a:t>, </a:t>
            </a:r>
            <a:r>
              <a:rPr lang="en-US" sz="2600" i="1" dirty="0" err="1">
                <a:latin typeface="Calibri" pitchFamily="34" charset="0"/>
              </a:rPr>
              <a:t>lôi</a:t>
            </a:r>
            <a:r>
              <a:rPr lang="en-US" sz="2600" i="1" dirty="0">
                <a:latin typeface="Calibri" pitchFamily="34" charset="0"/>
              </a:rPr>
              <a:t> </a:t>
            </a:r>
            <a:r>
              <a:rPr lang="en-US" sz="2600" i="1" dirty="0" err="1">
                <a:latin typeface="Calibri" pitchFamily="34" charset="0"/>
              </a:rPr>
              <a:t>kéo</a:t>
            </a:r>
            <a:r>
              <a:rPr lang="en-US" sz="2600" i="1" dirty="0">
                <a:latin typeface="Calibri" pitchFamily="34" charset="0"/>
              </a:rPr>
              <a:t>, </a:t>
            </a:r>
            <a:r>
              <a:rPr lang="en-US" sz="2600" i="1" dirty="0" err="1">
                <a:latin typeface="Calibri" pitchFamily="34" charset="0"/>
              </a:rPr>
              <a:t>dụ</a:t>
            </a:r>
            <a:r>
              <a:rPr lang="en-US" sz="2600" i="1" dirty="0">
                <a:latin typeface="Calibri" pitchFamily="34" charset="0"/>
              </a:rPr>
              <a:t> </a:t>
            </a:r>
            <a:r>
              <a:rPr lang="en-US" sz="2600" i="1" dirty="0" err="1">
                <a:latin typeface="Calibri" pitchFamily="34" charset="0"/>
              </a:rPr>
              <a:t>dỗ</a:t>
            </a:r>
            <a:r>
              <a:rPr lang="en-US" sz="2600" i="1" dirty="0">
                <a:latin typeface="Calibri" pitchFamily="34" charset="0"/>
              </a:rPr>
              <a:t> </a:t>
            </a:r>
            <a:r>
              <a:rPr lang="en-US" sz="2600" i="1" dirty="0" err="1">
                <a:latin typeface="Calibri" pitchFamily="34" charset="0"/>
              </a:rPr>
              <a:t>trẻ</a:t>
            </a:r>
            <a:r>
              <a:rPr lang="en-US" sz="2600" i="1" dirty="0">
                <a:latin typeface="Calibri" pitchFamily="34" charset="0"/>
              </a:rPr>
              <a:t> </a:t>
            </a:r>
            <a:r>
              <a:rPr lang="en-US" sz="2600" i="1" dirty="0" err="1">
                <a:latin typeface="Calibri" pitchFamily="34" charset="0"/>
              </a:rPr>
              <a:t>em</a:t>
            </a:r>
            <a:r>
              <a:rPr lang="en-US" sz="2600" i="1" dirty="0">
                <a:latin typeface="Calibri" pitchFamily="34" charset="0"/>
              </a:rPr>
              <a:t> </a:t>
            </a:r>
            <a:r>
              <a:rPr lang="en-US" sz="2600" i="1" dirty="0" err="1">
                <a:latin typeface="Calibri" pitchFamily="34" charset="0"/>
              </a:rPr>
              <a:t>tham</a:t>
            </a:r>
            <a:r>
              <a:rPr lang="en-US" sz="2600" i="1" dirty="0">
                <a:latin typeface="Calibri" pitchFamily="34" charset="0"/>
              </a:rPr>
              <a:t> </a:t>
            </a:r>
            <a:r>
              <a:rPr lang="en-US" sz="2600" i="1" dirty="0" err="1">
                <a:latin typeface="Calibri" pitchFamily="34" charset="0"/>
              </a:rPr>
              <a:t>gia</a:t>
            </a:r>
            <a:r>
              <a:rPr lang="en-US" sz="2600" i="1" dirty="0">
                <a:latin typeface="Calibri" pitchFamily="34" charset="0"/>
              </a:rPr>
              <a:t> </a:t>
            </a:r>
            <a:r>
              <a:rPr lang="en-US" sz="2600" i="1" dirty="0" err="1">
                <a:latin typeface="Calibri" pitchFamily="34" charset="0"/>
              </a:rPr>
              <a:t>vào</a:t>
            </a:r>
            <a:r>
              <a:rPr lang="en-US" sz="2600" i="1" dirty="0">
                <a:latin typeface="Calibri" pitchFamily="34" charset="0"/>
              </a:rPr>
              <a:t> </a:t>
            </a:r>
            <a:r>
              <a:rPr lang="en-US" sz="2600" i="1" dirty="0" err="1">
                <a:latin typeface="Calibri" pitchFamily="34" charset="0"/>
              </a:rPr>
              <a:t>các</a:t>
            </a:r>
            <a:r>
              <a:rPr lang="en-US" sz="2600" i="1" dirty="0">
                <a:latin typeface="Calibri" pitchFamily="34" charset="0"/>
              </a:rPr>
              <a:t> </a:t>
            </a:r>
            <a:r>
              <a:rPr lang="en-US" sz="2600" i="1" dirty="0" err="1">
                <a:latin typeface="Calibri" pitchFamily="34" charset="0"/>
              </a:rPr>
              <a:t>hành</a:t>
            </a:r>
            <a:r>
              <a:rPr lang="en-US" sz="2600" i="1" dirty="0">
                <a:latin typeface="Calibri" pitchFamily="34" charset="0"/>
              </a:rPr>
              <a:t> vi </a:t>
            </a:r>
            <a:r>
              <a:rPr lang="en-US" sz="2600" i="1" dirty="0" err="1">
                <a:latin typeface="Calibri" pitchFamily="34" charset="0"/>
              </a:rPr>
              <a:t>liên</a:t>
            </a:r>
            <a:r>
              <a:rPr lang="en-US" sz="2600" i="1" dirty="0">
                <a:latin typeface="Calibri" pitchFamily="34" charset="0"/>
              </a:rPr>
              <a:t> </a:t>
            </a:r>
            <a:r>
              <a:rPr lang="en-US" sz="2600" i="1" dirty="0" err="1">
                <a:latin typeface="Calibri" pitchFamily="34" charset="0"/>
              </a:rPr>
              <a:t>quan</a:t>
            </a:r>
            <a:r>
              <a:rPr lang="en-US" sz="2600" i="1" dirty="0">
                <a:latin typeface="Calibri" pitchFamily="34" charset="0"/>
              </a:rPr>
              <a:t> </a:t>
            </a:r>
            <a:r>
              <a:rPr lang="en-US" sz="2600" i="1" dirty="0" err="1">
                <a:latin typeface="Calibri" pitchFamily="34" charset="0"/>
              </a:rPr>
              <a:t>đến</a:t>
            </a:r>
            <a:r>
              <a:rPr lang="en-US" sz="2600" i="1" dirty="0">
                <a:latin typeface="Calibri" pitchFamily="34" charset="0"/>
              </a:rPr>
              <a:t> </a:t>
            </a:r>
            <a:r>
              <a:rPr lang="en-US" sz="2600" i="1" dirty="0" err="1">
                <a:latin typeface="Calibri" pitchFamily="34" charset="0"/>
              </a:rPr>
              <a:t>tình</a:t>
            </a:r>
            <a:r>
              <a:rPr lang="en-US" sz="2600" i="1" dirty="0">
                <a:latin typeface="Calibri" pitchFamily="34" charset="0"/>
              </a:rPr>
              <a:t> </a:t>
            </a:r>
            <a:r>
              <a:rPr lang="en-US" sz="2600" i="1" dirty="0" err="1">
                <a:latin typeface="Calibri" pitchFamily="34" charset="0"/>
              </a:rPr>
              <a:t>dục</a:t>
            </a:r>
            <a:r>
              <a:rPr lang="en-US" sz="2600" i="1" dirty="0">
                <a:latin typeface="Calibri" pitchFamily="34" charset="0"/>
              </a:rPr>
              <a:t>, </a:t>
            </a:r>
            <a:r>
              <a:rPr lang="en-US" sz="2600" i="1" dirty="0" err="1">
                <a:latin typeface="Calibri" pitchFamily="34" charset="0"/>
              </a:rPr>
              <a:t>bao</a:t>
            </a:r>
            <a:r>
              <a:rPr lang="en-US" sz="2600" i="1" dirty="0">
                <a:latin typeface="Calibri" pitchFamily="34" charset="0"/>
              </a:rPr>
              <a:t> </a:t>
            </a:r>
            <a:r>
              <a:rPr lang="en-US" sz="2600" i="1" dirty="0" err="1">
                <a:latin typeface="Calibri" pitchFamily="34" charset="0"/>
              </a:rPr>
              <a:t>gồm</a:t>
            </a:r>
            <a:r>
              <a:rPr lang="en-US" sz="2600" i="1" dirty="0">
                <a:latin typeface="Calibri" pitchFamily="34" charset="0"/>
              </a:rPr>
              <a:t> </a:t>
            </a:r>
            <a:r>
              <a:rPr lang="en-US" sz="2600" i="1" dirty="0" err="1">
                <a:latin typeface="Calibri" pitchFamily="34" charset="0"/>
              </a:rPr>
              <a:t>hiếp</a:t>
            </a:r>
            <a:r>
              <a:rPr lang="en-US" sz="2600" i="1" dirty="0">
                <a:latin typeface="Calibri" pitchFamily="34" charset="0"/>
              </a:rPr>
              <a:t> </a:t>
            </a:r>
            <a:r>
              <a:rPr lang="en-US" sz="2600" i="1" dirty="0" err="1">
                <a:latin typeface="Calibri" pitchFamily="34" charset="0"/>
              </a:rPr>
              <a:t>dâm</a:t>
            </a:r>
            <a:r>
              <a:rPr lang="en-US" sz="2600" i="1" dirty="0">
                <a:latin typeface="Calibri" pitchFamily="34" charset="0"/>
              </a:rPr>
              <a:t>, </a:t>
            </a:r>
            <a:r>
              <a:rPr lang="en-US" sz="2600" i="1" dirty="0" err="1">
                <a:latin typeface="Calibri" pitchFamily="34" charset="0"/>
              </a:rPr>
              <a:t>cưỡng</a:t>
            </a:r>
            <a:r>
              <a:rPr lang="en-US" sz="2600" i="1" dirty="0">
                <a:latin typeface="Calibri" pitchFamily="34" charset="0"/>
              </a:rPr>
              <a:t> </a:t>
            </a:r>
            <a:r>
              <a:rPr lang="en-US" sz="2600" i="1" dirty="0" err="1">
                <a:latin typeface="Calibri" pitchFamily="34" charset="0"/>
              </a:rPr>
              <a:t>dâm</a:t>
            </a:r>
            <a:r>
              <a:rPr lang="en-US" sz="2600" i="1" dirty="0">
                <a:latin typeface="Calibri" pitchFamily="34" charset="0"/>
              </a:rPr>
              <a:t>, </a:t>
            </a:r>
            <a:r>
              <a:rPr lang="en-US" sz="2600" i="1" dirty="0" err="1">
                <a:latin typeface="Calibri" pitchFamily="34" charset="0"/>
              </a:rPr>
              <a:t>giao</a:t>
            </a:r>
            <a:r>
              <a:rPr lang="en-US" sz="2600" i="1" dirty="0">
                <a:latin typeface="Calibri" pitchFamily="34" charset="0"/>
              </a:rPr>
              <a:t> </a:t>
            </a:r>
            <a:r>
              <a:rPr lang="en-US" sz="2600" i="1" dirty="0" err="1">
                <a:latin typeface="Calibri" pitchFamily="34" charset="0"/>
              </a:rPr>
              <a:t>cấu</a:t>
            </a:r>
            <a:r>
              <a:rPr lang="en-US" sz="2600" i="1" dirty="0">
                <a:latin typeface="Calibri" pitchFamily="34" charset="0"/>
              </a:rPr>
              <a:t>, </a:t>
            </a:r>
            <a:r>
              <a:rPr lang="en-US" sz="2600" i="1" dirty="0" err="1">
                <a:latin typeface="Calibri" pitchFamily="34" charset="0"/>
              </a:rPr>
              <a:t>dâm</a:t>
            </a:r>
            <a:r>
              <a:rPr lang="en-US" sz="2600" i="1" dirty="0">
                <a:latin typeface="Calibri" pitchFamily="34" charset="0"/>
              </a:rPr>
              <a:t> ô </a:t>
            </a:r>
            <a:r>
              <a:rPr lang="en-US" sz="2600" i="1" dirty="0" err="1">
                <a:latin typeface="Calibri" pitchFamily="34" charset="0"/>
              </a:rPr>
              <a:t>với</a:t>
            </a:r>
            <a:r>
              <a:rPr lang="en-US" sz="2600" i="1" dirty="0">
                <a:latin typeface="Calibri" pitchFamily="34" charset="0"/>
              </a:rPr>
              <a:t> </a:t>
            </a:r>
            <a:r>
              <a:rPr lang="en-US" sz="2600" i="1" dirty="0" err="1">
                <a:latin typeface="Calibri" pitchFamily="34" charset="0"/>
              </a:rPr>
              <a:t>trẻ</a:t>
            </a:r>
            <a:r>
              <a:rPr lang="en-US" sz="2600" i="1" dirty="0">
                <a:latin typeface="Calibri" pitchFamily="34" charset="0"/>
              </a:rPr>
              <a:t> </a:t>
            </a:r>
            <a:r>
              <a:rPr lang="en-US" sz="2600" i="1" dirty="0" err="1">
                <a:latin typeface="Calibri" pitchFamily="34" charset="0"/>
              </a:rPr>
              <a:t>em</a:t>
            </a:r>
            <a:r>
              <a:rPr lang="en-US" sz="2600" i="1" dirty="0">
                <a:latin typeface="Calibri" pitchFamily="34" charset="0"/>
              </a:rPr>
              <a:t> </a:t>
            </a:r>
            <a:r>
              <a:rPr lang="en-US" sz="2600" i="1" dirty="0" err="1">
                <a:latin typeface="Calibri" pitchFamily="34" charset="0"/>
              </a:rPr>
              <a:t>và</a:t>
            </a:r>
            <a:r>
              <a:rPr lang="en-US" sz="2600" i="1" dirty="0">
                <a:latin typeface="Calibri" pitchFamily="34" charset="0"/>
              </a:rPr>
              <a:t> </a:t>
            </a:r>
            <a:r>
              <a:rPr lang="en-US" sz="2600" i="1" dirty="0" err="1">
                <a:latin typeface="Calibri" pitchFamily="34" charset="0"/>
              </a:rPr>
              <a:t>sử</a:t>
            </a:r>
            <a:r>
              <a:rPr lang="en-US" sz="2600" i="1" dirty="0">
                <a:latin typeface="Calibri" pitchFamily="34" charset="0"/>
              </a:rPr>
              <a:t> </a:t>
            </a:r>
            <a:r>
              <a:rPr lang="en-US" sz="2600" i="1" dirty="0" err="1">
                <a:latin typeface="Calibri" pitchFamily="34" charset="0"/>
              </a:rPr>
              <a:t>dụng</a:t>
            </a:r>
            <a:r>
              <a:rPr lang="en-US" sz="2600" i="1" dirty="0">
                <a:latin typeface="Calibri" pitchFamily="34" charset="0"/>
              </a:rPr>
              <a:t> </a:t>
            </a:r>
            <a:r>
              <a:rPr lang="en-US" sz="2600" i="1" dirty="0" err="1">
                <a:latin typeface="Calibri" pitchFamily="34" charset="0"/>
              </a:rPr>
              <a:t>trẻ</a:t>
            </a:r>
            <a:r>
              <a:rPr lang="en-US" sz="2600" i="1" dirty="0">
                <a:latin typeface="Calibri" pitchFamily="34" charset="0"/>
              </a:rPr>
              <a:t> </a:t>
            </a:r>
            <a:r>
              <a:rPr lang="en-US" sz="2600" i="1" dirty="0" err="1">
                <a:latin typeface="Calibri" pitchFamily="34" charset="0"/>
              </a:rPr>
              <a:t>em</a:t>
            </a:r>
            <a:r>
              <a:rPr lang="en-US" sz="2600" i="1" dirty="0">
                <a:latin typeface="Calibri" pitchFamily="34" charset="0"/>
              </a:rPr>
              <a:t> </a:t>
            </a:r>
            <a:r>
              <a:rPr lang="en-US" sz="2600" i="1" dirty="0" err="1">
                <a:latin typeface="Calibri" pitchFamily="34" charset="0"/>
              </a:rPr>
              <a:t>vào</a:t>
            </a:r>
            <a:r>
              <a:rPr lang="en-US" sz="2600" i="1" dirty="0">
                <a:latin typeface="Calibri" pitchFamily="34" charset="0"/>
              </a:rPr>
              <a:t> </a:t>
            </a:r>
            <a:r>
              <a:rPr lang="en-US" sz="2600" i="1" dirty="0" err="1">
                <a:latin typeface="Calibri" pitchFamily="34" charset="0"/>
              </a:rPr>
              <a:t>mục</a:t>
            </a:r>
            <a:r>
              <a:rPr lang="en-US" sz="2600" i="1" dirty="0">
                <a:latin typeface="Calibri" pitchFamily="34" charset="0"/>
              </a:rPr>
              <a:t> </a:t>
            </a:r>
            <a:r>
              <a:rPr lang="en-US" sz="2600" i="1" dirty="0" err="1">
                <a:latin typeface="Calibri" pitchFamily="34" charset="0"/>
              </a:rPr>
              <a:t>đích</a:t>
            </a:r>
            <a:r>
              <a:rPr lang="en-US" sz="2600" i="1" dirty="0">
                <a:latin typeface="Calibri" pitchFamily="34" charset="0"/>
              </a:rPr>
              <a:t> </a:t>
            </a:r>
            <a:r>
              <a:rPr lang="en-US" sz="2600" i="1" dirty="0" err="1">
                <a:latin typeface="Calibri" pitchFamily="34" charset="0"/>
              </a:rPr>
              <a:t>mại</a:t>
            </a:r>
            <a:r>
              <a:rPr lang="en-US" sz="2600" i="1" dirty="0">
                <a:latin typeface="Calibri" pitchFamily="34" charset="0"/>
              </a:rPr>
              <a:t> </a:t>
            </a:r>
            <a:r>
              <a:rPr lang="en-US" sz="2600" i="1" dirty="0" err="1">
                <a:latin typeface="Calibri" pitchFamily="34" charset="0"/>
              </a:rPr>
              <a:t>dâm</a:t>
            </a:r>
            <a:r>
              <a:rPr lang="en-US" sz="2600" i="1" dirty="0">
                <a:latin typeface="Calibri" pitchFamily="34" charset="0"/>
              </a:rPr>
              <a:t>, </a:t>
            </a:r>
            <a:r>
              <a:rPr lang="en-US" sz="2600" i="1" dirty="0" err="1">
                <a:latin typeface="Calibri" pitchFamily="34" charset="0"/>
              </a:rPr>
              <a:t>khiêu</a:t>
            </a:r>
            <a:r>
              <a:rPr lang="en-US" sz="2600" i="1" dirty="0">
                <a:latin typeface="Calibri" pitchFamily="34" charset="0"/>
              </a:rPr>
              <a:t> </a:t>
            </a:r>
            <a:r>
              <a:rPr lang="en-US" sz="2600" i="1" dirty="0" err="1">
                <a:latin typeface="Calibri" pitchFamily="34" charset="0"/>
              </a:rPr>
              <a:t>dâm</a:t>
            </a:r>
            <a:r>
              <a:rPr lang="en-US" sz="2600" i="1" dirty="0">
                <a:latin typeface="Calibri" pitchFamily="34" charset="0"/>
              </a:rPr>
              <a:t> </a:t>
            </a:r>
            <a:r>
              <a:rPr lang="en-US" sz="2600" i="1" dirty="0" err="1">
                <a:latin typeface="Calibri" pitchFamily="34" charset="0"/>
              </a:rPr>
              <a:t>dưới</a:t>
            </a:r>
            <a:r>
              <a:rPr lang="en-US" sz="2600" i="1" dirty="0">
                <a:latin typeface="Calibri" pitchFamily="34" charset="0"/>
              </a:rPr>
              <a:t> </a:t>
            </a:r>
            <a:r>
              <a:rPr lang="en-US" sz="2600" i="1" dirty="0" err="1">
                <a:latin typeface="Calibri" pitchFamily="34" charset="0"/>
              </a:rPr>
              <a:t>mọi</a:t>
            </a:r>
            <a:r>
              <a:rPr lang="en-US" sz="2600" i="1" dirty="0">
                <a:latin typeface="Calibri" pitchFamily="34" charset="0"/>
              </a:rPr>
              <a:t> </a:t>
            </a:r>
            <a:r>
              <a:rPr lang="en-US" sz="2600" i="1" dirty="0" err="1">
                <a:latin typeface="Calibri" pitchFamily="34" charset="0"/>
              </a:rPr>
              <a:t>hình</a:t>
            </a:r>
            <a:r>
              <a:rPr lang="en-US" sz="2600" i="1" dirty="0">
                <a:latin typeface="Calibri" pitchFamily="34" charset="0"/>
              </a:rPr>
              <a:t> </a:t>
            </a:r>
            <a:r>
              <a:rPr lang="en-US" sz="2600" i="1" dirty="0" err="1" smtClean="0">
                <a:latin typeface="Calibri" pitchFamily="34" charset="0"/>
              </a:rPr>
              <a:t>thức</a:t>
            </a:r>
            <a:r>
              <a:rPr lang="en-US" sz="2600" i="1" dirty="0" smtClean="0">
                <a:latin typeface="Calibri" pitchFamily="34" charset="0"/>
              </a:rPr>
              <a:t> (</a:t>
            </a:r>
            <a:r>
              <a:rPr lang="en-US" sz="2600" i="1" dirty="0" err="1" smtClean="0">
                <a:latin typeface="Calibri" pitchFamily="34" charset="0"/>
              </a:rPr>
              <a:t>Luật</a:t>
            </a:r>
            <a:r>
              <a:rPr lang="en-US" sz="2600" i="1" dirty="0" smtClean="0">
                <a:latin typeface="Calibri" pitchFamily="34" charset="0"/>
              </a:rPr>
              <a:t> </a:t>
            </a:r>
            <a:r>
              <a:rPr lang="en-US" sz="2600" i="1" dirty="0" err="1" smtClean="0">
                <a:latin typeface="Calibri" pitchFamily="34" charset="0"/>
              </a:rPr>
              <a:t>trẻ</a:t>
            </a:r>
            <a:r>
              <a:rPr lang="en-US" sz="2600" i="1" dirty="0" smtClean="0">
                <a:latin typeface="Calibri" pitchFamily="34" charset="0"/>
              </a:rPr>
              <a:t> </a:t>
            </a:r>
            <a:r>
              <a:rPr lang="en-US" sz="2600" i="1" dirty="0" err="1" smtClean="0">
                <a:latin typeface="Calibri" pitchFamily="34" charset="0"/>
              </a:rPr>
              <a:t>em</a:t>
            </a:r>
            <a:r>
              <a:rPr lang="en-US" sz="2600" i="1" dirty="0" smtClean="0">
                <a:latin typeface="Calibri" pitchFamily="34" charset="0"/>
              </a:rPr>
              <a:t>, 2016)</a:t>
            </a:r>
          </a:p>
          <a:p>
            <a:pPr marL="457200" indent="-457200" algn="just">
              <a:lnSpc>
                <a:spcPct val="120000"/>
              </a:lnSpc>
              <a:spcBef>
                <a:spcPts val="600"/>
              </a:spcBef>
              <a:buFont typeface="Wingdings" pitchFamily="2" charset="2"/>
              <a:buChar char="Ø"/>
            </a:pPr>
            <a:r>
              <a:rPr lang="en-US" sz="2800" dirty="0" err="1" smtClean="0">
                <a:solidFill>
                  <a:srgbClr val="0000FF"/>
                </a:solidFill>
                <a:latin typeface="Calibri" pitchFamily="34" charset="0"/>
              </a:rPr>
              <a:t>Như</a:t>
            </a:r>
            <a:r>
              <a:rPr lang="en-US" sz="2800" dirty="0" smtClean="0">
                <a:solidFill>
                  <a:srgbClr val="0000FF"/>
                </a:solidFill>
                <a:latin typeface="Calibri" pitchFamily="34" charset="0"/>
              </a:rPr>
              <a:t> </a:t>
            </a:r>
            <a:r>
              <a:rPr lang="en-US" sz="2800" dirty="0" err="1" smtClean="0">
                <a:solidFill>
                  <a:srgbClr val="0000FF"/>
                </a:solidFill>
                <a:latin typeface="Calibri" pitchFamily="34" charset="0"/>
              </a:rPr>
              <a:t>vậy</a:t>
            </a:r>
            <a:r>
              <a:rPr lang="en-US" sz="2800" dirty="0" smtClean="0">
                <a:solidFill>
                  <a:srgbClr val="0000FF"/>
                </a:solidFill>
                <a:latin typeface="Calibri" pitchFamily="34" charset="0"/>
              </a:rPr>
              <a:t>, QRTD/XHTD </a:t>
            </a:r>
            <a:r>
              <a:rPr lang="en-US" sz="2800" dirty="0" err="1" smtClean="0">
                <a:solidFill>
                  <a:srgbClr val="0000FF"/>
                </a:solidFill>
                <a:latin typeface="Calibri" pitchFamily="34" charset="0"/>
              </a:rPr>
              <a:t>trẻ</a:t>
            </a:r>
            <a:r>
              <a:rPr lang="en-US" sz="2800" dirty="0" smtClean="0">
                <a:solidFill>
                  <a:srgbClr val="0000FF"/>
                </a:solidFill>
                <a:latin typeface="Calibri" pitchFamily="34" charset="0"/>
              </a:rPr>
              <a:t> </a:t>
            </a:r>
            <a:r>
              <a:rPr lang="en-US" sz="2800" dirty="0" err="1" smtClean="0">
                <a:solidFill>
                  <a:srgbClr val="0000FF"/>
                </a:solidFill>
                <a:latin typeface="Calibri" pitchFamily="34" charset="0"/>
              </a:rPr>
              <a:t>em</a:t>
            </a:r>
            <a:r>
              <a:rPr lang="en-US" sz="2800" dirty="0" smtClean="0">
                <a:solidFill>
                  <a:srgbClr val="0000FF"/>
                </a:solidFill>
                <a:latin typeface="Calibri" pitchFamily="34" charset="0"/>
              </a:rPr>
              <a:t> </a:t>
            </a:r>
            <a:r>
              <a:rPr lang="en-US" sz="2800" dirty="0" err="1" smtClean="0">
                <a:solidFill>
                  <a:srgbClr val="0000FF"/>
                </a:solidFill>
                <a:latin typeface="Calibri" pitchFamily="34" charset="0"/>
              </a:rPr>
              <a:t>trong</a:t>
            </a:r>
            <a:r>
              <a:rPr lang="en-US" sz="2800" dirty="0" smtClean="0">
                <a:solidFill>
                  <a:srgbClr val="0000FF"/>
                </a:solidFill>
                <a:latin typeface="Calibri" pitchFamily="34" charset="0"/>
              </a:rPr>
              <a:t> </a:t>
            </a:r>
            <a:r>
              <a:rPr lang="en-US" sz="2800" dirty="0" err="1">
                <a:solidFill>
                  <a:srgbClr val="0000FF"/>
                </a:solidFill>
                <a:latin typeface="Calibri" pitchFamily="34" charset="0"/>
              </a:rPr>
              <a:t>trường</a:t>
            </a:r>
            <a:r>
              <a:rPr lang="en-US" sz="2800" dirty="0">
                <a:solidFill>
                  <a:srgbClr val="0000FF"/>
                </a:solidFill>
                <a:latin typeface="Calibri" pitchFamily="34" charset="0"/>
              </a:rPr>
              <a:t> </a:t>
            </a:r>
            <a:r>
              <a:rPr lang="en-US" sz="2800" dirty="0" err="1">
                <a:solidFill>
                  <a:srgbClr val="0000FF"/>
                </a:solidFill>
                <a:latin typeface="Calibri" pitchFamily="34" charset="0"/>
              </a:rPr>
              <a:t>học</a:t>
            </a:r>
            <a:r>
              <a:rPr lang="en-US" sz="2800" dirty="0">
                <a:solidFill>
                  <a:srgbClr val="0000FF"/>
                </a:solidFill>
                <a:latin typeface="Calibri" pitchFamily="34" charset="0"/>
              </a:rPr>
              <a:t> </a:t>
            </a:r>
            <a:r>
              <a:rPr lang="en-US" sz="2800" dirty="0" err="1">
                <a:solidFill>
                  <a:srgbClr val="0000FF"/>
                </a:solidFill>
                <a:latin typeface="Calibri" pitchFamily="34" charset="0"/>
              </a:rPr>
              <a:t>là</a:t>
            </a:r>
            <a:r>
              <a:rPr lang="en-US" sz="2800" dirty="0">
                <a:solidFill>
                  <a:srgbClr val="0000FF"/>
                </a:solidFill>
                <a:latin typeface="Calibri" pitchFamily="34" charset="0"/>
              </a:rPr>
              <a:t> </a:t>
            </a:r>
            <a:r>
              <a:rPr lang="en-US" sz="2800" dirty="0" err="1">
                <a:solidFill>
                  <a:srgbClr val="0000FF"/>
                </a:solidFill>
                <a:latin typeface="Calibri" pitchFamily="34" charset="0"/>
              </a:rPr>
              <a:t>một</a:t>
            </a:r>
            <a:r>
              <a:rPr lang="en-US" sz="2800" dirty="0">
                <a:solidFill>
                  <a:srgbClr val="0000FF"/>
                </a:solidFill>
                <a:latin typeface="Calibri" pitchFamily="34" charset="0"/>
              </a:rPr>
              <a:t> </a:t>
            </a:r>
            <a:r>
              <a:rPr lang="en-US" sz="2800" dirty="0" err="1">
                <a:solidFill>
                  <a:srgbClr val="0000FF"/>
                </a:solidFill>
                <a:latin typeface="Calibri" pitchFamily="34" charset="0"/>
              </a:rPr>
              <a:t>dạng</a:t>
            </a:r>
            <a:r>
              <a:rPr lang="en-US" sz="2800" dirty="0">
                <a:solidFill>
                  <a:srgbClr val="0000FF"/>
                </a:solidFill>
                <a:latin typeface="Calibri" pitchFamily="34" charset="0"/>
              </a:rPr>
              <a:t> </a:t>
            </a:r>
            <a:r>
              <a:rPr lang="en-US" sz="2800" dirty="0" err="1">
                <a:solidFill>
                  <a:srgbClr val="0000FF"/>
                </a:solidFill>
                <a:latin typeface="Calibri" pitchFamily="34" charset="0"/>
              </a:rPr>
              <a:t>của</a:t>
            </a:r>
            <a:r>
              <a:rPr lang="en-US" sz="2800" dirty="0">
                <a:solidFill>
                  <a:srgbClr val="0000FF"/>
                </a:solidFill>
                <a:latin typeface="Calibri" pitchFamily="34" charset="0"/>
              </a:rPr>
              <a:t> </a:t>
            </a:r>
            <a:r>
              <a:rPr lang="en-US" sz="2800" dirty="0" err="1">
                <a:solidFill>
                  <a:srgbClr val="0000FF"/>
                </a:solidFill>
                <a:latin typeface="Calibri" pitchFamily="34" charset="0"/>
              </a:rPr>
              <a:t>bạo</a:t>
            </a:r>
            <a:r>
              <a:rPr lang="en-US" sz="2800" dirty="0">
                <a:solidFill>
                  <a:srgbClr val="0000FF"/>
                </a:solidFill>
                <a:latin typeface="Calibri" pitchFamily="34" charset="0"/>
              </a:rPr>
              <a:t> </a:t>
            </a:r>
            <a:r>
              <a:rPr lang="en-US" sz="2800" dirty="0" err="1">
                <a:solidFill>
                  <a:srgbClr val="0000FF"/>
                </a:solidFill>
                <a:latin typeface="Calibri" pitchFamily="34" charset="0"/>
              </a:rPr>
              <a:t>lực</a:t>
            </a:r>
            <a:r>
              <a:rPr lang="en-US" sz="2800" dirty="0">
                <a:solidFill>
                  <a:srgbClr val="0000FF"/>
                </a:solidFill>
                <a:latin typeface="Calibri" pitchFamily="34" charset="0"/>
              </a:rPr>
              <a:t> </a:t>
            </a:r>
            <a:r>
              <a:rPr lang="en-US" sz="2800" dirty="0" err="1">
                <a:solidFill>
                  <a:srgbClr val="0000FF"/>
                </a:solidFill>
                <a:latin typeface="Calibri" pitchFamily="34" charset="0"/>
              </a:rPr>
              <a:t>học</a:t>
            </a:r>
            <a:r>
              <a:rPr lang="en-US" sz="2800" dirty="0">
                <a:solidFill>
                  <a:srgbClr val="0000FF"/>
                </a:solidFill>
                <a:latin typeface="Calibri" pitchFamily="34" charset="0"/>
              </a:rPr>
              <a:t> </a:t>
            </a:r>
            <a:r>
              <a:rPr lang="en-US" sz="2800" dirty="0" err="1">
                <a:solidFill>
                  <a:srgbClr val="0000FF"/>
                </a:solidFill>
                <a:latin typeface="Calibri" pitchFamily="34" charset="0"/>
              </a:rPr>
              <a:t>đường</a:t>
            </a:r>
            <a:r>
              <a:rPr lang="en-US" sz="2800" dirty="0">
                <a:solidFill>
                  <a:srgbClr val="0000FF"/>
                </a:solidFill>
                <a:latin typeface="Calibri" pitchFamily="34" charset="0"/>
              </a:rPr>
              <a:t> </a:t>
            </a:r>
            <a:r>
              <a:rPr lang="en-US" sz="2800" dirty="0" err="1">
                <a:solidFill>
                  <a:srgbClr val="0000FF"/>
                </a:solidFill>
                <a:latin typeface="Calibri" pitchFamily="34" charset="0"/>
              </a:rPr>
              <a:t>trên</a:t>
            </a:r>
            <a:r>
              <a:rPr lang="en-US" sz="2800" dirty="0">
                <a:solidFill>
                  <a:srgbClr val="0000FF"/>
                </a:solidFill>
                <a:latin typeface="Calibri" pitchFamily="34" charset="0"/>
              </a:rPr>
              <a:t> </a:t>
            </a:r>
            <a:r>
              <a:rPr lang="en-US" sz="2800" dirty="0" err="1">
                <a:solidFill>
                  <a:srgbClr val="0000FF"/>
                </a:solidFill>
                <a:latin typeface="Calibri" pitchFamily="34" charset="0"/>
              </a:rPr>
              <a:t>cơ</a:t>
            </a:r>
            <a:r>
              <a:rPr lang="en-US" sz="2800" dirty="0">
                <a:solidFill>
                  <a:srgbClr val="0000FF"/>
                </a:solidFill>
                <a:latin typeface="Calibri" pitchFamily="34" charset="0"/>
              </a:rPr>
              <a:t> </a:t>
            </a:r>
            <a:r>
              <a:rPr lang="en-US" sz="2800" dirty="0" err="1">
                <a:solidFill>
                  <a:srgbClr val="0000FF"/>
                </a:solidFill>
                <a:latin typeface="Calibri" pitchFamily="34" charset="0"/>
              </a:rPr>
              <a:t>sở</a:t>
            </a:r>
            <a:r>
              <a:rPr lang="en-US" sz="2800" dirty="0">
                <a:solidFill>
                  <a:srgbClr val="0000FF"/>
                </a:solidFill>
                <a:latin typeface="Calibri" pitchFamily="34" charset="0"/>
              </a:rPr>
              <a:t> </a:t>
            </a:r>
            <a:r>
              <a:rPr lang="en-US" sz="2800" dirty="0" err="1">
                <a:solidFill>
                  <a:srgbClr val="0000FF"/>
                </a:solidFill>
                <a:latin typeface="Calibri" pitchFamily="34" charset="0"/>
              </a:rPr>
              <a:t>giới</a:t>
            </a:r>
            <a:endParaRPr lang="en-US" sz="2800" dirty="0">
              <a:solidFill>
                <a:srgbClr val="0000FF"/>
              </a:solidFill>
              <a:latin typeface="Calibri" pitchFamily="34" charset="0"/>
            </a:endParaRPr>
          </a:p>
        </p:txBody>
      </p:sp>
    </p:spTree>
    <p:extLst>
      <p:ext uri="{BB962C8B-B14F-4D97-AF65-F5344CB8AC3E}">
        <p14:creationId xmlns:p14="http://schemas.microsoft.com/office/powerpoint/2010/main" val="275519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zzle3"/>
          <p:cNvSpPr>
            <a:spLocks noEditPoints="1" noChangeArrowheads="1"/>
          </p:cNvSpPr>
          <p:nvPr/>
        </p:nvSpPr>
        <p:spPr bwMode="gray">
          <a:xfrm>
            <a:off x="4651440" y="1490662"/>
            <a:ext cx="1736725" cy="2325688"/>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66FF"/>
          </a:soli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latin typeface="Arial" charset="0"/>
              <a:cs typeface="+mn-cs"/>
            </a:endParaRPr>
          </a:p>
        </p:txBody>
      </p:sp>
      <p:sp>
        <p:nvSpPr>
          <p:cNvPr id="5" name="Puzzle2"/>
          <p:cNvSpPr>
            <a:spLocks noEditPoints="1" noChangeArrowheads="1"/>
          </p:cNvSpPr>
          <p:nvPr/>
        </p:nvSpPr>
        <p:spPr bwMode="gray">
          <a:xfrm>
            <a:off x="4164078" y="3184525"/>
            <a:ext cx="2773362" cy="2119312"/>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B050"/>
          </a:soli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solidFill>
                <a:srgbClr val="00B050"/>
              </a:solidFill>
              <a:latin typeface="Arial" charset="0"/>
              <a:cs typeface="+mn-cs"/>
            </a:endParaRPr>
          </a:p>
        </p:txBody>
      </p:sp>
      <p:sp>
        <p:nvSpPr>
          <p:cNvPr id="6" name="Puzzle4"/>
          <p:cNvSpPr>
            <a:spLocks noEditPoints="1" noChangeArrowheads="1"/>
          </p:cNvSpPr>
          <p:nvPr/>
        </p:nvSpPr>
        <p:spPr bwMode="gray">
          <a:xfrm>
            <a:off x="3092515" y="3159125"/>
            <a:ext cx="1671638" cy="270827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latin typeface="Arial" charset="0"/>
              <a:cs typeface="+mn-cs"/>
            </a:endParaRPr>
          </a:p>
        </p:txBody>
      </p:sp>
      <p:sp>
        <p:nvSpPr>
          <p:cNvPr id="7" name="Text Box 9"/>
          <p:cNvSpPr txBox="1">
            <a:spLocks noChangeArrowheads="1"/>
          </p:cNvSpPr>
          <p:nvPr/>
        </p:nvSpPr>
        <p:spPr bwMode="auto">
          <a:xfrm>
            <a:off x="6388165" y="2797260"/>
            <a:ext cx="2036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dirty="0" err="1">
                <a:solidFill>
                  <a:srgbClr val="0000CC"/>
                </a:solidFill>
              </a:rPr>
              <a:t>Bạo</a:t>
            </a:r>
            <a:r>
              <a:rPr lang="en-US" sz="2000" b="1" dirty="0">
                <a:solidFill>
                  <a:srgbClr val="0000CC"/>
                </a:solidFill>
              </a:rPr>
              <a:t> </a:t>
            </a:r>
            <a:r>
              <a:rPr lang="en-US" sz="2000" b="1" dirty="0" err="1">
                <a:solidFill>
                  <a:srgbClr val="0000CC"/>
                </a:solidFill>
              </a:rPr>
              <a:t>lực</a:t>
            </a:r>
            <a:r>
              <a:rPr lang="en-US" sz="2000" b="1" dirty="0">
                <a:solidFill>
                  <a:srgbClr val="0000CC"/>
                </a:solidFill>
              </a:rPr>
              <a:t> </a:t>
            </a:r>
            <a:r>
              <a:rPr lang="en-US" sz="2000" b="1" dirty="0" err="1" smtClean="0">
                <a:solidFill>
                  <a:srgbClr val="0000CC"/>
                </a:solidFill>
              </a:rPr>
              <a:t>kinh</a:t>
            </a:r>
            <a:r>
              <a:rPr lang="en-US" sz="2000" b="1" dirty="0" smtClean="0">
                <a:solidFill>
                  <a:srgbClr val="0000CC"/>
                </a:solidFill>
              </a:rPr>
              <a:t> </a:t>
            </a:r>
            <a:r>
              <a:rPr lang="en-US" sz="2000" b="1" dirty="0" err="1" smtClean="0">
                <a:solidFill>
                  <a:srgbClr val="0000CC"/>
                </a:solidFill>
              </a:rPr>
              <a:t>tế</a:t>
            </a:r>
            <a:endParaRPr lang="en-US" sz="2000" b="1" dirty="0">
              <a:solidFill>
                <a:srgbClr val="0000CC"/>
              </a:solidFill>
            </a:endParaRPr>
          </a:p>
        </p:txBody>
      </p:sp>
      <p:sp>
        <p:nvSpPr>
          <p:cNvPr id="8" name="Text Box 10"/>
          <p:cNvSpPr txBox="1">
            <a:spLocks noChangeArrowheads="1"/>
          </p:cNvSpPr>
          <p:nvPr/>
        </p:nvSpPr>
        <p:spPr bwMode="auto">
          <a:xfrm>
            <a:off x="383886" y="4903727"/>
            <a:ext cx="2529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2000" b="1" dirty="0" err="1">
                <a:solidFill>
                  <a:srgbClr val="0000CC"/>
                </a:solidFill>
              </a:rPr>
              <a:t>Bạo</a:t>
            </a:r>
            <a:r>
              <a:rPr lang="en-US" sz="2000" b="1" dirty="0">
                <a:solidFill>
                  <a:srgbClr val="0000CC"/>
                </a:solidFill>
              </a:rPr>
              <a:t> </a:t>
            </a:r>
            <a:r>
              <a:rPr lang="en-US" sz="2000" b="1" dirty="0" err="1">
                <a:solidFill>
                  <a:srgbClr val="0000CC"/>
                </a:solidFill>
              </a:rPr>
              <a:t>lực</a:t>
            </a:r>
            <a:r>
              <a:rPr lang="en-US" sz="2000" b="1" dirty="0">
                <a:solidFill>
                  <a:srgbClr val="0000CC"/>
                </a:solidFill>
              </a:rPr>
              <a:t> </a:t>
            </a:r>
            <a:r>
              <a:rPr lang="en-US" sz="2000" b="1" dirty="0" err="1">
                <a:solidFill>
                  <a:srgbClr val="0000CC"/>
                </a:solidFill>
              </a:rPr>
              <a:t>tinh</a:t>
            </a:r>
            <a:r>
              <a:rPr lang="en-US" sz="2000" b="1" dirty="0">
                <a:solidFill>
                  <a:srgbClr val="0000CC"/>
                </a:solidFill>
              </a:rPr>
              <a:t> </a:t>
            </a:r>
            <a:r>
              <a:rPr lang="en-US" sz="2000" b="1" dirty="0" err="1">
                <a:solidFill>
                  <a:srgbClr val="0000CC"/>
                </a:solidFill>
              </a:rPr>
              <a:t>thần</a:t>
            </a:r>
            <a:endParaRPr lang="en-US" sz="2000" b="1" dirty="0">
              <a:solidFill>
                <a:srgbClr val="0000CC"/>
              </a:solidFill>
            </a:endParaRPr>
          </a:p>
        </p:txBody>
      </p:sp>
      <p:sp>
        <p:nvSpPr>
          <p:cNvPr id="9" name="Text Box 12"/>
          <p:cNvSpPr txBox="1">
            <a:spLocks noChangeArrowheads="1"/>
          </p:cNvSpPr>
          <p:nvPr/>
        </p:nvSpPr>
        <p:spPr bwMode="auto">
          <a:xfrm>
            <a:off x="6388165" y="5169317"/>
            <a:ext cx="2811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dirty="0" err="1">
                <a:solidFill>
                  <a:srgbClr val="0000CC"/>
                </a:solidFill>
              </a:rPr>
              <a:t>Bạo</a:t>
            </a:r>
            <a:r>
              <a:rPr lang="en-US" sz="2000" b="1" dirty="0">
                <a:solidFill>
                  <a:srgbClr val="0000CC"/>
                </a:solidFill>
              </a:rPr>
              <a:t> </a:t>
            </a:r>
            <a:r>
              <a:rPr lang="en-US" sz="2000" b="1" dirty="0" err="1">
                <a:solidFill>
                  <a:srgbClr val="0000CC"/>
                </a:solidFill>
              </a:rPr>
              <a:t>lực</a:t>
            </a:r>
            <a:r>
              <a:rPr lang="en-US" sz="2000" b="1" dirty="0">
                <a:solidFill>
                  <a:srgbClr val="0000CC"/>
                </a:solidFill>
              </a:rPr>
              <a:t> </a:t>
            </a:r>
            <a:r>
              <a:rPr lang="en-US" sz="2000" b="1" dirty="0" err="1" smtClean="0">
                <a:solidFill>
                  <a:srgbClr val="0000CC"/>
                </a:solidFill>
              </a:rPr>
              <a:t>tình</a:t>
            </a:r>
            <a:r>
              <a:rPr lang="en-US" sz="2000" b="1" dirty="0" smtClean="0">
                <a:solidFill>
                  <a:srgbClr val="0000CC"/>
                </a:solidFill>
              </a:rPr>
              <a:t> </a:t>
            </a:r>
            <a:r>
              <a:rPr lang="en-US" sz="2000" b="1" dirty="0" err="1" smtClean="0">
                <a:solidFill>
                  <a:srgbClr val="0000CC"/>
                </a:solidFill>
              </a:rPr>
              <a:t>dục</a:t>
            </a:r>
            <a:endParaRPr lang="en-US" sz="2000" b="1" dirty="0">
              <a:solidFill>
                <a:srgbClr val="0000CC"/>
              </a:solidFill>
            </a:endParaRPr>
          </a:p>
        </p:txBody>
      </p:sp>
      <p:sp>
        <p:nvSpPr>
          <p:cNvPr id="10" name="Puzzle1"/>
          <p:cNvSpPr>
            <a:spLocks noEditPoints="1" noChangeArrowheads="1"/>
          </p:cNvSpPr>
          <p:nvPr/>
        </p:nvSpPr>
        <p:spPr bwMode="gray">
          <a:xfrm>
            <a:off x="2517840" y="2100262"/>
            <a:ext cx="2806700" cy="161448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latin typeface="Arial" charset="0"/>
              <a:cs typeface="+mn-cs"/>
            </a:endParaRPr>
          </a:p>
        </p:txBody>
      </p:sp>
      <p:sp>
        <p:nvSpPr>
          <p:cNvPr id="11" name="Text Box 11"/>
          <p:cNvSpPr txBox="1">
            <a:spLocks noChangeArrowheads="1"/>
          </p:cNvSpPr>
          <p:nvPr/>
        </p:nvSpPr>
        <p:spPr bwMode="auto">
          <a:xfrm>
            <a:off x="79440" y="2653506"/>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sz="2000" b="1" dirty="0" err="1">
                <a:solidFill>
                  <a:srgbClr val="0000CC"/>
                </a:solidFill>
              </a:rPr>
              <a:t>Bạo</a:t>
            </a:r>
            <a:r>
              <a:rPr lang="en-US" sz="2000" b="1" dirty="0">
                <a:solidFill>
                  <a:srgbClr val="0000CC"/>
                </a:solidFill>
              </a:rPr>
              <a:t> </a:t>
            </a:r>
            <a:r>
              <a:rPr lang="en-US" sz="2000" b="1" dirty="0" err="1">
                <a:solidFill>
                  <a:srgbClr val="0000CC"/>
                </a:solidFill>
              </a:rPr>
              <a:t>lực</a:t>
            </a:r>
            <a:r>
              <a:rPr lang="en-US" sz="2000" b="1" dirty="0">
                <a:solidFill>
                  <a:srgbClr val="0000CC"/>
                </a:solidFill>
              </a:rPr>
              <a:t> </a:t>
            </a:r>
            <a:r>
              <a:rPr lang="en-US" sz="2000" b="1" dirty="0" err="1">
                <a:solidFill>
                  <a:srgbClr val="0000CC"/>
                </a:solidFill>
              </a:rPr>
              <a:t>thân</a:t>
            </a:r>
            <a:r>
              <a:rPr lang="en-US" sz="2000" b="1" dirty="0">
                <a:solidFill>
                  <a:srgbClr val="0000CC"/>
                </a:solidFill>
              </a:rPr>
              <a:t> </a:t>
            </a:r>
            <a:r>
              <a:rPr lang="en-US" sz="2000" b="1" dirty="0" err="1">
                <a:solidFill>
                  <a:srgbClr val="0000CC"/>
                </a:solidFill>
              </a:rPr>
              <a:t>thể</a:t>
            </a:r>
            <a:endParaRPr lang="en-US" sz="2000" b="1" dirty="0">
              <a:solidFill>
                <a:srgbClr val="0000CC"/>
              </a:solidFill>
            </a:endParaRPr>
          </a:p>
        </p:txBody>
      </p:sp>
      <p:sp>
        <p:nvSpPr>
          <p:cNvPr id="12" name="TextBox 11">
            <a:extLst>
              <a:ext uri="{FF2B5EF4-FFF2-40B4-BE49-F238E27FC236}">
                <a16:creationId xmlns="" xmlns:a16="http://schemas.microsoft.com/office/drawing/2014/main" id="{98896E7E-23B9-5C4E-AC89-0C060F8339D4}"/>
              </a:ext>
            </a:extLst>
          </p:cNvPr>
          <p:cNvSpPr txBox="1"/>
          <p:nvPr/>
        </p:nvSpPr>
        <p:spPr>
          <a:xfrm>
            <a:off x="196850" y="5950803"/>
            <a:ext cx="8763000" cy="830997"/>
          </a:xfrm>
          <a:prstGeom prst="rect">
            <a:avLst/>
          </a:prstGeom>
          <a:pattFill prst="pct75">
            <a:fgClr>
              <a:schemeClr val="accent6">
                <a:lumMod val="60000"/>
                <a:lumOff val="40000"/>
              </a:schemeClr>
            </a:fgClr>
            <a:bgClr>
              <a:schemeClr val="bg1"/>
            </a:bgClr>
          </a:pattFill>
        </p:spPr>
        <p:txBody>
          <a:bodyPr>
            <a:spAutoFit/>
          </a:bodyPr>
          <a:lstStyle/>
          <a:p>
            <a:pPr algn="ctr" eaLnBrk="1" fontAlgn="auto" hangingPunct="1">
              <a:spcBef>
                <a:spcPts val="0"/>
              </a:spcBef>
              <a:spcAft>
                <a:spcPts val="0"/>
              </a:spcAft>
              <a:defRPr/>
            </a:pPr>
            <a:r>
              <a:rPr lang="en-US" sz="2400" b="1" i="1" dirty="0" err="1">
                <a:solidFill>
                  <a:srgbClr val="000000"/>
                </a:solidFill>
                <a:latin typeface="Calibri" pitchFamily="34" charset="0"/>
              </a:rPr>
              <a:t>Hành</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động</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bạo</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lực</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có</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thể</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là</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bạo</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lực</a:t>
            </a:r>
            <a:r>
              <a:rPr lang="en-US" sz="2400" b="1" i="1" dirty="0">
                <a:solidFill>
                  <a:srgbClr val="000000"/>
                </a:solidFill>
                <a:latin typeface="Calibri" pitchFamily="34" charset="0"/>
              </a:rPr>
              <a:t> </a:t>
            </a:r>
            <a:r>
              <a:rPr lang="en-US" sz="2400" b="1" i="1" dirty="0" err="1" smtClean="0">
                <a:solidFill>
                  <a:srgbClr val="000000"/>
                </a:solidFill>
                <a:latin typeface="Calibri" pitchFamily="34" charset="0"/>
              </a:rPr>
              <a:t>thân</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thể</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tinh</a:t>
            </a:r>
            <a:r>
              <a:rPr lang="en-US" sz="2400" b="1" i="1" dirty="0" smtClean="0">
                <a:solidFill>
                  <a:srgbClr val="000000"/>
                </a:solidFill>
                <a:latin typeface="Calibri" pitchFamily="34" charset="0"/>
              </a:rPr>
              <a:t> </a:t>
            </a:r>
            <a:r>
              <a:rPr lang="en-US" sz="2400" b="1" i="1" dirty="0" err="1">
                <a:solidFill>
                  <a:srgbClr val="000000"/>
                </a:solidFill>
                <a:latin typeface="Calibri" pitchFamily="34" charset="0"/>
              </a:rPr>
              <a:t>thần</a:t>
            </a:r>
            <a:r>
              <a:rPr lang="en-US" sz="2400" b="1" i="1" dirty="0">
                <a:solidFill>
                  <a:srgbClr val="000000"/>
                </a:solidFill>
                <a:latin typeface="Calibri" pitchFamily="34" charset="0"/>
              </a:rPr>
              <a:t>, </a:t>
            </a:r>
            <a:r>
              <a:rPr lang="en-US" sz="2400" b="1" i="1" dirty="0" err="1" smtClean="0">
                <a:solidFill>
                  <a:srgbClr val="000000"/>
                </a:solidFill>
                <a:latin typeface="Calibri" pitchFamily="34" charset="0"/>
              </a:rPr>
              <a:t>tình</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dục</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và</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kinh</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tế</a:t>
            </a:r>
            <a:r>
              <a:rPr lang="en-US" sz="2400" b="1" i="1" dirty="0" smtClean="0">
                <a:solidFill>
                  <a:srgbClr val="000000"/>
                </a:solidFill>
                <a:latin typeface="Calibri" pitchFamily="34" charset="0"/>
              </a:rPr>
              <a:t>, </a:t>
            </a:r>
            <a:r>
              <a:rPr lang="en-US" sz="2400" b="1" i="1" dirty="0" err="1">
                <a:solidFill>
                  <a:srgbClr val="000000"/>
                </a:solidFill>
                <a:latin typeface="Calibri" pitchFamily="34" charset="0"/>
              </a:rPr>
              <a:t>hoặc</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cũng</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có</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thể</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phối</a:t>
            </a:r>
            <a:r>
              <a:rPr lang="en-US" sz="2400" b="1" i="1" dirty="0">
                <a:solidFill>
                  <a:srgbClr val="000000"/>
                </a:solidFill>
                <a:latin typeface="Calibri" pitchFamily="34" charset="0"/>
              </a:rPr>
              <a:t> </a:t>
            </a:r>
            <a:r>
              <a:rPr lang="en-US" sz="2400" b="1" i="1" dirty="0" err="1" smtClean="0">
                <a:solidFill>
                  <a:srgbClr val="000000"/>
                </a:solidFill>
                <a:latin typeface="Calibri" pitchFamily="34" charset="0"/>
              </a:rPr>
              <a:t>hợp</a:t>
            </a:r>
            <a:r>
              <a:rPr lang="en-US" sz="2400" b="1" i="1" dirty="0" smtClean="0">
                <a:solidFill>
                  <a:srgbClr val="000000"/>
                </a:solidFill>
                <a:latin typeface="Calibri" pitchFamily="34" charset="0"/>
              </a:rPr>
              <a:t> </a:t>
            </a:r>
            <a:r>
              <a:rPr lang="en-US" sz="2400" b="1" i="1" dirty="0" err="1">
                <a:solidFill>
                  <a:srgbClr val="000000"/>
                </a:solidFill>
                <a:latin typeface="Calibri" pitchFamily="34" charset="0"/>
              </a:rPr>
              <a:t>các</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hình</a:t>
            </a:r>
            <a:r>
              <a:rPr lang="en-US" sz="2400" b="1" i="1" dirty="0">
                <a:solidFill>
                  <a:srgbClr val="000000"/>
                </a:solidFill>
                <a:latin typeface="Calibri" pitchFamily="34" charset="0"/>
              </a:rPr>
              <a:t> </a:t>
            </a:r>
            <a:r>
              <a:rPr lang="en-US" sz="2400" b="1" i="1" dirty="0" err="1">
                <a:solidFill>
                  <a:srgbClr val="000000"/>
                </a:solidFill>
                <a:latin typeface="Calibri" pitchFamily="34" charset="0"/>
              </a:rPr>
              <a:t>thức</a:t>
            </a:r>
            <a:r>
              <a:rPr lang="en-US" sz="2400" b="1" i="1" dirty="0">
                <a:solidFill>
                  <a:srgbClr val="000000"/>
                </a:solidFill>
                <a:latin typeface="Calibri" pitchFamily="34" charset="0"/>
              </a:rPr>
              <a:t> </a:t>
            </a:r>
            <a:r>
              <a:rPr lang="en-US" sz="2400" b="1" i="1" dirty="0" err="1" smtClean="0">
                <a:solidFill>
                  <a:srgbClr val="000000"/>
                </a:solidFill>
                <a:latin typeface="Calibri" pitchFamily="34" charset="0"/>
              </a:rPr>
              <a:t>bạo</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lực</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nêu</a:t>
            </a:r>
            <a:r>
              <a:rPr lang="en-US" sz="2400" b="1" i="1" dirty="0" smtClean="0">
                <a:solidFill>
                  <a:srgbClr val="000000"/>
                </a:solidFill>
                <a:latin typeface="Calibri" pitchFamily="34" charset="0"/>
              </a:rPr>
              <a:t> </a:t>
            </a:r>
            <a:r>
              <a:rPr lang="en-US" sz="2400" b="1" i="1" dirty="0" err="1" smtClean="0">
                <a:solidFill>
                  <a:srgbClr val="000000"/>
                </a:solidFill>
                <a:latin typeface="Calibri" pitchFamily="34" charset="0"/>
              </a:rPr>
              <a:t>trên</a:t>
            </a:r>
            <a:endParaRPr lang="en-US" sz="2400" b="1" i="1" dirty="0">
              <a:solidFill>
                <a:srgbClr val="000000"/>
              </a:solidFill>
              <a:latin typeface="Calibri" pitchFamily="34" charset="0"/>
            </a:endParaRPr>
          </a:p>
        </p:txBody>
      </p:sp>
      <p:sp>
        <p:nvSpPr>
          <p:cNvPr id="13" name="Rectangle 2"/>
          <p:cNvSpPr txBox="1">
            <a:spLocks noChangeArrowheads="1"/>
          </p:cNvSpPr>
          <p:nvPr/>
        </p:nvSpPr>
        <p:spPr>
          <a:xfrm>
            <a:off x="196850" y="1027393"/>
            <a:ext cx="8763000" cy="649007"/>
          </a:xfrm>
          <a:prstGeom prst="rect">
            <a:avLst/>
          </a:prstGeom>
        </p:spPr>
        <p:txBody>
          <a:bodyPr vert="horz" lIns="0" tIns="0" rIns="0" bIns="0" rtlCol="0" anchor="t" anchorCtr="0">
            <a:normAutofit fontScale="77500" lnSpcReduction="20000"/>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ctr">
              <a:defRPr/>
            </a:pPr>
            <a:endParaRPr lang="en-US" dirty="0" smtClean="0"/>
          </a:p>
          <a:p>
            <a:pPr algn="ctr">
              <a:defRPr/>
            </a:pPr>
            <a:r>
              <a:rPr lang="en-US" sz="3500" dirty="0" smtClean="0">
                <a:solidFill>
                  <a:srgbClr val="C00000"/>
                </a:solidFill>
              </a:rPr>
              <a:t>CÁC HÌNH THỨC BẠO LỰC HỌC ĐƯỜNG TRÊN CƠ SỞ GIỚI</a:t>
            </a:r>
            <a:endParaRPr lang="en-US" sz="3500" dirty="0">
              <a:solidFill>
                <a:srgbClr val="C00000"/>
              </a:solidFill>
            </a:endParaRPr>
          </a:p>
        </p:txBody>
      </p:sp>
      <p:sp>
        <p:nvSpPr>
          <p:cNvPr id="28" name="Oval 10"/>
          <p:cNvSpPr>
            <a:spLocks noChangeArrowheads="1"/>
          </p:cNvSpPr>
          <p:nvPr/>
        </p:nvSpPr>
        <p:spPr bwMode="auto">
          <a:xfrm>
            <a:off x="914400" y="165100"/>
            <a:ext cx="727075" cy="825500"/>
          </a:xfrm>
          <a:prstGeom prst="ellipse">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3600" b="1" dirty="0" smtClean="0">
                <a:latin typeface="Calibri" pitchFamily="34" charset="0"/>
              </a:rPr>
              <a:t>2</a:t>
            </a:r>
            <a:endParaRPr lang="en-US" altLang="en-US" sz="3600" b="1" dirty="0">
              <a:latin typeface="Calibri" pitchFamily="34" charset="0"/>
            </a:endParaRPr>
          </a:p>
        </p:txBody>
      </p:sp>
      <p:sp>
        <p:nvSpPr>
          <p:cNvPr id="29" name="AutoShape 19"/>
          <p:cNvSpPr>
            <a:spLocks noChangeArrowheads="1"/>
          </p:cNvSpPr>
          <p:nvPr/>
        </p:nvSpPr>
        <p:spPr bwMode="auto">
          <a:xfrm>
            <a:off x="1641475" y="152400"/>
            <a:ext cx="6740525" cy="9144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b="1" dirty="0" smtClean="0">
                <a:latin typeface="Calibri" pitchFamily="34" charset="0"/>
              </a:rPr>
              <a:t>CÁC HÌNH THỨC VÀ BIỂU HIỆN CỦA</a:t>
            </a:r>
          </a:p>
          <a:p>
            <a:pPr algn="ctr"/>
            <a:r>
              <a:rPr lang="en-US" altLang="en-US" sz="3200" b="1" dirty="0" smtClean="0">
                <a:latin typeface="Calibri" pitchFamily="34" charset="0"/>
              </a:rPr>
              <a:t>BLHĐTCSG </a:t>
            </a:r>
            <a:r>
              <a:rPr lang="en-US" altLang="en-US" sz="3200" b="1" dirty="0" err="1" smtClean="0">
                <a:latin typeface="Calibri" pitchFamily="34" charset="0"/>
              </a:rPr>
              <a:t>và</a:t>
            </a:r>
            <a:r>
              <a:rPr lang="en-US" altLang="en-US" sz="3200" b="1" dirty="0" smtClean="0">
                <a:latin typeface="Calibri" pitchFamily="34" charset="0"/>
              </a:rPr>
              <a:t> XHTDTE</a:t>
            </a:r>
            <a:endParaRPr lang="en-US" altLang="en-US" sz="3200" b="1" dirty="0">
              <a:latin typeface="Calibri" pitchFamily="34" charset="0"/>
            </a:endParaRPr>
          </a:p>
        </p:txBody>
      </p:sp>
    </p:spTree>
    <p:extLst>
      <p:ext uri="{BB962C8B-B14F-4D97-AF65-F5344CB8AC3E}">
        <p14:creationId xmlns:p14="http://schemas.microsoft.com/office/powerpoint/2010/main" val="27275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par>
                                <p:cTn id="38" presetID="1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slide(fromBottom)">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0-#ppt_w/2"/>
                                          </p:val>
                                        </p:tav>
                                        <p:tav tm="100000">
                                          <p:val>
                                            <p:strVal val="#ppt_x"/>
                                          </p:val>
                                        </p:tav>
                                      </p:tavLst>
                                    </p:anim>
                                    <p:anim calcmode="lin" valueType="num">
                                      <p:cBhvr additive="base">
                                        <p:cTn id="51" dur="500" fill="hold"/>
                                        <p:tgtEl>
                                          <p:spTgt spid="28"/>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1+#ppt_w/2"/>
                                          </p:val>
                                        </p:tav>
                                        <p:tav tm="100000">
                                          <p:val>
                                            <p:strVal val="#ppt_x"/>
                                          </p:val>
                                        </p:tav>
                                      </p:tavLst>
                                    </p:anim>
                                    <p:anim calcmode="lin" valueType="num">
                                      <p:cBhvr additive="base">
                                        <p:cTn id="5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10600" cy="3276600"/>
          </a:xfrm>
        </p:spPr>
        <p:txBody>
          <a:bodyPr/>
          <a:lstStyle/>
          <a:p>
            <a:r>
              <a:rPr lang="en-US" sz="3200" smtClean="0">
                <a:solidFill>
                  <a:srgbClr val="0000FF"/>
                </a:solidFill>
                <a:latin typeface="Times New Roman" pitchFamily="18" charset="0"/>
                <a:cs typeface="Times New Roman" pitchFamily="18" charset="0"/>
              </a:rPr>
              <a:t>Thảo luận nhóm: </a:t>
            </a:r>
            <a:br>
              <a:rPr lang="en-US" sz="3200" smtClean="0">
                <a:solidFill>
                  <a:srgbClr val="0000FF"/>
                </a:solidFill>
                <a:latin typeface="Times New Roman" pitchFamily="18" charset="0"/>
                <a:cs typeface="Times New Roman" pitchFamily="18" charset="0"/>
              </a:rPr>
            </a:br>
            <a:r>
              <a:rPr lang="en-US" sz="3200" smtClean="0">
                <a:solidFill>
                  <a:srgbClr val="C00000"/>
                </a:solidFill>
                <a:latin typeface="Times New Roman" pitchFamily="18" charset="0"/>
                <a:cs typeface="Times New Roman" pitchFamily="18" charset="0"/>
              </a:rPr>
              <a:t>Liệt kê các hành vi của giáo viên/ học sinh thể hiện những biểu hiện của bạo lực học đường, bạo lực học đường trên cơ sở giới và xâm hại trẻ em ở 04 hình thức.</a:t>
            </a:r>
            <a:endParaRPr lang="vi-VN" sz="32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9003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zzle3"/>
          <p:cNvSpPr>
            <a:spLocks noEditPoints="1" noChangeArrowheads="1"/>
          </p:cNvSpPr>
          <p:nvPr/>
        </p:nvSpPr>
        <p:spPr bwMode="gray">
          <a:xfrm>
            <a:off x="4651440" y="1698840"/>
            <a:ext cx="1736725" cy="1925578"/>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66FF"/>
          </a:soli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latin typeface="Arial" charset="0"/>
              <a:cs typeface="+mn-cs"/>
            </a:endParaRPr>
          </a:p>
        </p:txBody>
      </p:sp>
      <p:sp>
        <p:nvSpPr>
          <p:cNvPr id="5" name="Puzzle2"/>
          <p:cNvSpPr>
            <a:spLocks noEditPoints="1" noChangeArrowheads="1"/>
          </p:cNvSpPr>
          <p:nvPr/>
        </p:nvSpPr>
        <p:spPr bwMode="gray">
          <a:xfrm>
            <a:off x="4164078" y="2992593"/>
            <a:ext cx="2762016" cy="1712424"/>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B050"/>
          </a:soli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latin typeface="Arial" charset="0"/>
              <a:cs typeface="+mn-cs"/>
            </a:endParaRPr>
          </a:p>
        </p:txBody>
      </p:sp>
      <p:sp>
        <p:nvSpPr>
          <p:cNvPr id="6" name="Puzzle4"/>
          <p:cNvSpPr>
            <a:spLocks noEditPoints="1" noChangeArrowheads="1"/>
          </p:cNvSpPr>
          <p:nvPr/>
        </p:nvSpPr>
        <p:spPr bwMode="gray">
          <a:xfrm>
            <a:off x="3287949" y="2967194"/>
            <a:ext cx="1476204" cy="214471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latin typeface="Arial" charset="0"/>
              <a:cs typeface="+mn-cs"/>
            </a:endParaRPr>
          </a:p>
        </p:txBody>
      </p:sp>
      <p:sp>
        <p:nvSpPr>
          <p:cNvPr id="7" name="Text Box 9"/>
          <p:cNvSpPr txBox="1">
            <a:spLocks noChangeArrowheads="1"/>
          </p:cNvSpPr>
          <p:nvPr/>
        </p:nvSpPr>
        <p:spPr bwMode="auto">
          <a:xfrm>
            <a:off x="6383255" y="1708275"/>
            <a:ext cx="274812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err="1">
                <a:solidFill>
                  <a:srgbClr val="000000"/>
                </a:solidFill>
              </a:rPr>
              <a:t>Bạo</a:t>
            </a:r>
            <a:r>
              <a:rPr lang="en-US" sz="2400" b="1" dirty="0">
                <a:solidFill>
                  <a:srgbClr val="000000"/>
                </a:solidFill>
              </a:rPr>
              <a:t> </a:t>
            </a:r>
            <a:r>
              <a:rPr lang="en-US" sz="2400" b="1" dirty="0" err="1">
                <a:solidFill>
                  <a:srgbClr val="000000"/>
                </a:solidFill>
              </a:rPr>
              <a:t>lực</a:t>
            </a:r>
            <a:r>
              <a:rPr lang="en-US" sz="2400" b="1" dirty="0">
                <a:solidFill>
                  <a:srgbClr val="000000"/>
                </a:solidFill>
              </a:rPr>
              <a:t> </a:t>
            </a:r>
            <a:r>
              <a:rPr lang="en-US" sz="2400" b="1" dirty="0" err="1" smtClean="0">
                <a:solidFill>
                  <a:srgbClr val="000000"/>
                </a:solidFill>
              </a:rPr>
              <a:t>kinh</a:t>
            </a:r>
            <a:r>
              <a:rPr lang="en-US" sz="2400" b="1" dirty="0" smtClean="0">
                <a:solidFill>
                  <a:srgbClr val="000000"/>
                </a:solidFill>
              </a:rPr>
              <a:t> </a:t>
            </a:r>
            <a:r>
              <a:rPr lang="en-US" sz="2400" b="1" dirty="0" err="1" smtClean="0">
                <a:solidFill>
                  <a:srgbClr val="000000"/>
                </a:solidFill>
              </a:rPr>
              <a:t>tế</a:t>
            </a:r>
            <a:endParaRPr lang="en-US" sz="2400" b="1" dirty="0" smtClean="0">
              <a:solidFill>
                <a:srgbClr val="000000"/>
              </a:solidFill>
            </a:endParaRPr>
          </a:p>
          <a:p>
            <a:pPr marL="228600" indent="-228600">
              <a:buFont typeface="Wingdings" pitchFamily="2" charset="2"/>
              <a:buChar char="§"/>
            </a:pPr>
            <a:r>
              <a:rPr lang="en-US" sz="2000" b="1" dirty="0" err="1">
                <a:solidFill>
                  <a:srgbClr val="7030A0"/>
                </a:solidFill>
              </a:rPr>
              <a:t>S</a:t>
            </a:r>
            <a:r>
              <a:rPr lang="en-US" sz="2000" b="1" dirty="0" err="1" smtClean="0">
                <a:solidFill>
                  <a:srgbClr val="7030A0"/>
                </a:solidFill>
              </a:rPr>
              <a:t>ĩ</a:t>
            </a:r>
            <a:r>
              <a:rPr lang="en-US" sz="2000" b="1" dirty="0" smtClean="0">
                <a:solidFill>
                  <a:srgbClr val="7030A0"/>
                </a:solidFill>
              </a:rPr>
              <a:t> </a:t>
            </a:r>
            <a:r>
              <a:rPr lang="en-US" sz="2000" b="1" dirty="0" err="1" smtClean="0">
                <a:solidFill>
                  <a:srgbClr val="7030A0"/>
                </a:solidFill>
              </a:rPr>
              <a:t>diện</a:t>
            </a:r>
            <a:r>
              <a:rPr lang="en-US" sz="2000" b="1" dirty="0" smtClean="0">
                <a:solidFill>
                  <a:srgbClr val="7030A0"/>
                </a:solidFill>
              </a:rPr>
              <a:t> </a:t>
            </a:r>
            <a:r>
              <a:rPr lang="en-US" sz="2000" b="1" dirty="0" err="1" smtClean="0">
                <a:solidFill>
                  <a:srgbClr val="7030A0"/>
                </a:solidFill>
              </a:rPr>
              <a:t>nam</a:t>
            </a:r>
            <a:r>
              <a:rPr lang="en-US" sz="2000" b="1" dirty="0" smtClean="0">
                <a:solidFill>
                  <a:srgbClr val="7030A0"/>
                </a:solidFill>
              </a:rPr>
              <a:t> </a:t>
            </a:r>
            <a:r>
              <a:rPr lang="en-US" sz="2000" b="1" dirty="0" err="1" smtClean="0">
                <a:solidFill>
                  <a:srgbClr val="7030A0"/>
                </a:solidFill>
              </a:rPr>
              <a:t>tính</a:t>
            </a:r>
            <a:endParaRPr lang="en-US" sz="2000" b="1" dirty="0" smtClean="0">
              <a:solidFill>
                <a:srgbClr val="7030A0"/>
              </a:solidFill>
            </a:endParaRPr>
          </a:p>
          <a:p>
            <a:pPr marL="228600" indent="-228600">
              <a:buFont typeface="Wingdings" pitchFamily="2" charset="2"/>
              <a:buChar char="§"/>
            </a:pPr>
            <a:r>
              <a:rPr lang="en-US" sz="2000" b="1" dirty="0" err="1" smtClean="0">
                <a:solidFill>
                  <a:srgbClr val="7030A0"/>
                </a:solidFill>
              </a:rPr>
              <a:t>Trấn</a:t>
            </a:r>
            <a:r>
              <a:rPr lang="en-US" sz="2000" b="1" dirty="0" smtClean="0">
                <a:solidFill>
                  <a:srgbClr val="7030A0"/>
                </a:solidFill>
              </a:rPr>
              <a:t> </a:t>
            </a:r>
            <a:r>
              <a:rPr lang="en-US" sz="2000" b="1" dirty="0" err="1" smtClean="0">
                <a:solidFill>
                  <a:srgbClr val="7030A0"/>
                </a:solidFill>
              </a:rPr>
              <a:t>lột</a:t>
            </a:r>
            <a:r>
              <a:rPr lang="en-US" sz="2000" b="1" dirty="0" smtClean="0">
                <a:solidFill>
                  <a:srgbClr val="7030A0"/>
                </a:solidFill>
              </a:rPr>
              <a:t> </a:t>
            </a:r>
            <a:r>
              <a:rPr lang="en-US" sz="2000" b="1" dirty="0" err="1" smtClean="0">
                <a:solidFill>
                  <a:srgbClr val="7030A0"/>
                </a:solidFill>
              </a:rPr>
              <a:t>tiền</a:t>
            </a:r>
            <a:r>
              <a:rPr lang="en-US" sz="2000" b="1" dirty="0" smtClean="0">
                <a:solidFill>
                  <a:srgbClr val="7030A0"/>
                </a:solidFill>
              </a:rPr>
              <a:t>/</a:t>
            </a:r>
            <a:r>
              <a:rPr lang="en-US" sz="2000" b="1" dirty="0" err="1" smtClean="0">
                <a:solidFill>
                  <a:srgbClr val="7030A0"/>
                </a:solidFill>
              </a:rPr>
              <a:t>tài</a:t>
            </a:r>
            <a:r>
              <a:rPr lang="en-US" sz="2000" b="1" dirty="0" smtClean="0">
                <a:solidFill>
                  <a:srgbClr val="7030A0"/>
                </a:solidFill>
              </a:rPr>
              <a:t> </a:t>
            </a:r>
            <a:r>
              <a:rPr lang="en-US" sz="2000" b="1" dirty="0" err="1" smtClean="0">
                <a:solidFill>
                  <a:srgbClr val="7030A0"/>
                </a:solidFill>
              </a:rPr>
              <a:t>sản</a:t>
            </a:r>
            <a:endParaRPr lang="en-US" sz="2000" b="1" dirty="0" smtClean="0">
              <a:solidFill>
                <a:srgbClr val="7030A0"/>
              </a:solidFill>
            </a:endParaRPr>
          </a:p>
          <a:p>
            <a:pPr marL="228600" indent="-228600">
              <a:buFont typeface="Wingdings" pitchFamily="2" charset="2"/>
              <a:buChar char="§"/>
            </a:pPr>
            <a:r>
              <a:rPr lang="en-US" sz="2000" b="1" dirty="0" err="1" smtClean="0">
                <a:solidFill>
                  <a:srgbClr val="7030A0"/>
                </a:solidFill>
              </a:rPr>
              <a:t>Bắt</a:t>
            </a:r>
            <a:r>
              <a:rPr lang="en-US" sz="2000" b="1" dirty="0" smtClean="0">
                <a:solidFill>
                  <a:srgbClr val="7030A0"/>
                </a:solidFill>
              </a:rPr>
              <a:t> </a:t>
            </a:r>
            <a:r>
              <a:rPr lang="en-US" sz="2000" b="1" dirty="0" err="1" smtClean="0">
                <a:solidFill>
                  <a:srgbClr val="7030A0"/>
                </a:solidFill>
              </a:rPr>
              <a:t>cống</a:t>
            </a:r>
            <a:r>
              <a:rPr lang="en-US" sz="2000" b="1" dirty="0" smtClean="0">
                <a:solidFill>
                  <a:srgbClr val="7030A0"/>
                </a:solidFill>
              </a:rPr>
              <a:t> </a:t>
            </a:r>
            <a:r>
              <a:rPr lang="en-US" sz="2000" b="1" dirty="0" err="1" smtClean="0">
                <a:solidFill>
                  <a:srgbClr val="7030A0"/>
                </a:solidFill>
              </a:rPr>
              <a:t>nạp</a:t>
            </a:r>
            <a:endParaRPr lang="en-US" sz="2000" b="1" dirty="0" smtClean="0">
              <a:solidFill>
                <a:srgbClr val="7030A0"/>
              </a:solidFill>
            </a:endParaRPr>
          </a:p>
          <a:p>
            <a:pPr marL="228600" indent="-228600">
              <a:buFont typeface="Wingdings" pitchFamily="2" charset="2"/>
              <a:buChar char="§"/>
            </a:pPr>
            <a:r>
              <a:rPr lang="en-US" sz="2000" b="1" dirty="0" err="1" smtClean="0">
                <a:solidFill>
                  <a:srgbClr val="7030A0"/>
                </a:solidFill>
              </a:rPr>
              <a:t>Bắt</a:t>
            </a:r>
            <a:r>
              <a:rPr lang="en-US" sz="2000" b="1" dirty="0" smtClean="0">
                <a:solidFill>
                  <a:srgbClr val="7030A0"/>
                </a:solidFill>
              </a:rPr>
              <a:t> </a:t>
            </a:r>
            <a:r>
              <a:rPr lang="en-US" sz="2000" b="1" dirty="0" err="1" smtClean="0">
                <a:solidFill>
                  <a:srgbClr val="7030A0"/>
                </a:solidFill>
              </a:rPr>
              <a:t>ép</a:t>
            </a:r>
            <a:r>
              <a:rPr lang="en-US" sz="2000" b="1" dirty="0" smtClean="0">
                <a:solidFill>
                  <a:srgbClr val="7030A0"/>
                </a:solidFill>
              </a:rPr>
              <a:t> </a:t>
            </a:r>
            <a:r>
              <a:rPr lang="en-US" sz="2000" b="1" dirty="0" err="1" smtClean="0">
                <a:solidFill>
                  <a:srgbClr val="7030A0"/>
                </a:solidFill>
              </a:rPr>
              <a:t>đi</a:t>
            </a:r>
            <a:r>
              <a:rPr lang="en-US" sz="2000" b="1" dirty="0" smtClean="0">
                <a:solidFill>
                  <a:srgbClr val="7030A0"/>
                </a:solidFill>
              </a:rPr>
              <a:t> </a:t>
            </a:r>
            <a:r>
              <a:rPr lang="en-US" sz="2000" b="1" dirty="0" err="1" smtClean="0">
                <a:solidFill>
                  <a:srgbClr val="7030A0"/>
                </a:solidFill>
              </a:rPr>
              <a:t>trấn</a:t>
            </a:r>
            <a:r>
              <a:rPr lang="en-US" sz="2000" b="1" dirty="0" smtClean="0">
                <a:solidFill>
                  <a:srgbClr val="7030A0"/>
                </a:solidFill>
              </a:rPr>
              <a:t> </a:t>
            </a:r>
            <a:r>
              <a:rPr lang="en-US" sz="2000" b="1" dirty="0" err="1" smtClean="0">
                <a:solidFill>
                  <a:srgbClr val="7030A0"/>
                </a:solidFill>
              </a:rPr>
              <a:t>lột</a:t>
            </a:r>
            <a:endParaRPr lang="en-US" sz="2000" b="1" dirty="0" smtClean="0">
              <a:solidFill>
                <a:srgbClr val="7030A0"/>
              </a:solidFill>
            </a:endParaRPr>
          </a:p>
          <a:p>
            <a:pPr marL="228600" indent="-228600">
              <a:buFont typeface="Wingdings" pitchFamily="2" charset="2"/>
              <a:buChar char="§"/>
            </a:pPr>
            <a:r>
              <a:rPr lang="en-US" sz="2000" b="1" dirty="0" smtClean="0">
                <a:solidFill>
                  <a:srgbClr val="7030A0"/>
                </a:solidFill>
              </a:rPr>
              <a:t>…..</a:t>
            </a:r>
            <a:endParaRPr lang="en-US" sz="2000" b="1" dirty="0">
              <a:solidFill>
                <a:srgbClr val="7030A0"/>
              </a:solidFill>
            </a:endParaRPr>
          </a:p>
        </p:txBody>
      </p:sp>
      <p:sp>
        <p:nvSpPr>
          <p:cNvPr id="8" name="Text Box 10"/>
          <p:cNvSpPr txBox="1">
            <a:spLocks noChangeArrowheads="1"/>
          </p:cNvSpPr>
          <p:nvPr/>
        </p:nvSpPr>
        <p:spPr bwMode="auto">
          <a:xfrm>
            <a:off x="758758" y="4700108"/>
            <a:ext cx="277415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dirty="0" err="1">
                <a:solidFill>
                  <a:srgbClr val="000000"/>
                </a:solidFill>
              </a:rPr>
              <a:t>Bạo</a:t>
            </a:r>
            <a:r>
              <a:rPr lang="en-US" sz="2400" b="1" dirty="0">
                <a:solidFill>
                  <a:srgbClr val="000000"/>
                </a:solidFill>
              </a:rPr>
              <a:t> </a:t>
            </a:r>
            <a:r>
              <a:rPr lang="en-US" sz="2400" b="1" dirty="0" err="1">
                <a:solidFill>
                  <a:srgbClr val="000000"/>
                </a:solidFill>
              </a:rPr>
              <a:t>lực</a:t>
            </a:r>
            <a:r>
              <a:rPr lang="en-US" sz="2400" b="1" dirty="0">
                <a:solidFill>
                  <a:srgbClr val="000000"/>
                </a:solidFill>
              </a:rPr>
              <a:t> </a:t>
            </a:r>
            <a:r>
              <a:rPr lang="en-US" sz="2400" b="1" dirty="0" err="1">
                <a:solidFill>
                  <a:srgbClr val="000000"/>
                </a:solidFill>
              </a:rPr>
              <a:t>tinh</a:t>
            </a:r>
            <a:r>
              <a:rPr lang="en-US" sz="2400" b="1" dirty="0">
                <a:solidFill>
                  <a:srgbClr val="000000"/>
                </a:solidFill>
              </a:rPr>
              <a:t> </a:t>
            </a:r>
            <a:r>
              <a:rPr lang="en-US" sz="2400" b="1" dirty="0" err="1" smtClean="0">
                <a:solidFill>
                  <a:srgbClr val="000000"/>
                </a:solidFill>
              </a:rPr>
              <a:t>thần</a:t>
            </a:r>
            <a:endParaRPr lang="en-US" sz="2400" b="1" dirty="0" smtClean="0">
              <a:solidFill>
                <a:srgbClr val="000000"/>
              </a:solidFill>
            </a:endParaRPr>
          </a:p>
          <a:p>
            <a:pPr marL="228600" indent="-228600">
              <a:buFont typeface="Wingdings" pitchFamily="2" charset="2"/>
              <a:buChar char="§"/>
            </a:pPr>
            <a:r>
              <a:rPr lang="en-US" sz="2000" b="1" dirty="0" err="1" smtClean="0">
                <a:solidFill>
                  <a:srgbClr val="0000CC"/>
                </a:solidFill>
              </a:rPr>
              <a:t>Quấy</a:t>
            </a:r>
            <a:r>
              <a:rPr lang="en-US" sz="2000" b="1" dirty="0" smtClean="0">
                <a:solidFill>
                  <a:srgbClr val="0000CC"/>
                </a:solidFill>
              </a:rPr>
              <a:t> </a:t>
            </a:r>
            <a:r>
              <a:rPr lang="en-US" sz="2000" b="1" dirty="0" err="1" smtClean="0">
                <a:solidFill>
                  <a:srgbClr val="0000CC"/>
                </a:solidFill>
              </a:rPr>
              <a:t>rầy</a:t>
            </a:r>
            <a:r>
              <a:rPr lang="en-US" sz="2000" b="1" dirty="0" smtClean="0">
                <a:solidFill>
                  <a:srgbClr val="0000CC"/>
                </a:solidFill>
              </a:rPr>
              <a:t>, </a:t>
            </a:r>
            <a:r>
              <a:rPr lang="en-US" sz="2000" b="1" dirty="0" err="1" smtClean="0">
                <a:solidFill>
                  <a:srgbClr val="0000CC"/>
                </a:solidFill>
              </a:rPr>
              <a:t>lăng</a:t>
            </a:r>
            <a:r>
              <a:rPr lang="en-US" sz="2000" b="1" dirty="0" smtClean="0">
                <a:solidFill>
                  <a:srgbClr val="0000CC"/>
                </a:solidFill>
              </a:rPr>
              <a:t> </a:t>
            </a:r>
            <a:r>
              <a:rPr lang="en-US" sz="2000" b="1" dirty="0" err="1" smtClean="0">
                <a:solidFill>
                  <a:srgbClr val="0000CC"/>
                </a:solidFill>
              </a:rPr>
              <a:t>mạ</a:t>
            </a:r>
            <a:endParaRPr lang="en-US" sz="2000" b="1" dirty="0" smtClean="0">
              <a:solidFill>
                <a:srgbClr val="0000CC"/>
              </a:solidFill>
            </a:endParaRPr>
          </a:p>
          <a:p>
            <a:pPr marL="228600" indent="-228600">
              <a:buFont typeface="Wingdings" pitchFamily="2" charset="2"/>
              <a:buChar char="§"/>
            </a:pPr>
            <a:r>
              <a:rPr lang="en-US" sz="2000" b="1" dirty="0" err="1" smtClean="0">
                <a:solidFill>
                  <a:srgbClr val="0000CC"/>
                </a:solidFill>
              </a:rPr>
              <a:t>Bắt</a:t>
            </a:r>
            <a:r>
              <a:rPr lang="en-US" sz="2000" b="1" dirty="0" smtClean="0">
                <a:solidFill>
                  <a:srgbClr val="0000CC"/>
                </a:solidFill>
              </a:rPr>
              <a:t> </a:t>
            </a:r>
            <a:r>
              <a:rPr lang="en-US" sz="2000" b="1" dirty="0" err="1" smtClean="0">
                <a:solidFill>
                  <a:srgbClr val="0000CC"/>
                </a:solidFill>
              </a:rPr>
              <a:t>nạt</a:t>
            </a:r>
            <a:r>
              <a:rPr lang="en-US" sz="2000" b="1" dirty="0" smtClean="0">
                <a:solidFill>
                  <a:srgbClr val="0000CC"/>
                </a:solidFill>
              </a:rPr>
              <a:t>, </a:t>
            </a:r>
            <a:r>
              <a:rPr lang="en-US" sz="2000" b="1" dirty="0" err="1" smtClean="0">
                <a:solidFill>
                  <a:srgbClr val="0000CC"/>
                </a:solidFill>
              </a:rPr>
              <a:t>chọc</a:t>
            </a:r>
            <a:r>
              <a:rPr lang="en-US" sz="2000" b="1" dirty="0" smtClean="0">
                <a:solidFill>
                  <a:srgbClr val="0000CC"/>
                </a:solidFill>
              </a:rPr>
              <a:t> </a:t>
            </a:r>
            <a:r>
              <a:rPr lang="en-US" sz="2000" b="1" dirty="0" err="1" smtClean="0">
                <a:solidFill>
                  <a:srgbClr val="0000CC"/>
                </a:solidFill>
              </a:rPr>
              <a:t>ghẹo</a:t>
            </a:r>
            <a:endParaRPr lang="en-US" sz="2000" b="1" dirty="0" smtClean="0">
              <a:solidFill>
                <a:srgbClr val="0000CC"/>
              </a:solidFill>
            </a:endParaRPr>
          </a:p>
          <a:p>
            <a:pPr marL="228600" indent="-228600">
              <a:buFont typeface="Wingdings" pitchFamily="2" charset="2"/>
              <a:buChar char="§"/>
            </a:pPr>
            <a:r>
              <a:rPr lang="en-US" sz="2000" b="1" dirty="0" err="1" smtClean="0">
                <a:solidFill>
                  <a:srgbClr val="0000CC"/>
                </a:solidFill>
              </a:rPr>
              <a:t>Thao</a:t>
            </a:r>
            <a:r>
              <a:rPr lang="en-US" sz="2000" b="1" dirty="0" smtClean="0">
                <a:solidFill>
                  <a:srgbClr val="0000CC"/>
                </a:solidFill>
              </a:rPr>
              <a:t> </a:t>
            </a:r>
            <a:r>
              <a:rPr lang="en-US" sz="2000" b="1" dirty="0" err="1" smtClean="0">
                <a:solidFill>
                  <a:srgbClr val="0000CC"/>
                </a:solidFill>
              </a:rPr>
              <a:t>túng</a:t>
            </a:r>
            <a:r>
              <a:rPr lang="en-US" sz="2000" b="1" dirty="0" smtClean="0">
                <a:solidFill>
                  <a:srgbClr val="0000CC"/>
                </a:solidFill>
              </a:rPr>
              <a:t>, </a:t>
            </a:r>
            <a:r>
              <a:rPr lang="en-US" sz="2000" b="1" dirty="0" err="1" smtClean="0">
                <a:solidFill>
                  <a:srgbClr val="0000CC"/>
                </a:solidFill>
              </a:rPr>
              <a:t>hành</a:t>
            </a:r>
            <a:r>
              <a:rPr lang="en-US" sz="2000" b="1" dirty="0" smtClean="0">
                <a:solidFill>
                  <a:srgbClr val="0000CC"/>
                </a:solidFill>
              </a:rPr>
              <a:t> </a:t>
            </a:r>
            <a:r>
              <a:rPr lang="en-US" sz="2000" b="1" dirty="0" err="1" smtClean="0">
                <a:solidFill>
                  <a:srgbClr val="0000CC"/>
                </a:solidFill>
              </a:rPr>
              <a:t>hạ</a:t>
            </a:r>
            <a:r>
              <a:rPr lang="en-US" sz="2000" b="1" dirty="0" smtClean="0">
                <a:solidFill>
                  <a:srgbClr val="0000CC"/>
                </a:solidFill>
              </a:rPr>
              <a:t> </a:t>
            </a:r>
            <a:r>
              <a:rPr lang="en-US" sz="2000" b="1" dirty="0" err="1" smtClean="0">
                <a:solidFill>
                  <a:srgbClr val="0000CC"/>
                </a:solidFill>
              </a:rPr>
              <a:t>về</a:t>
            </a:r>
            <a:r>
              <a:rPr lang="en-US" sz="2000" b="1" dirty="0" smtClean="0">
                <a:solidFill>
                  <a:srgbClr val="0000CC"/>
                </a:solidFill>
              </a:rPr>
              <a:t> </a:t>
            </a:r>
            <a:r>
              <a:rPr lang="en-US" sz="2000" b="1" dirty="0" err="1" smtClean="0">
                <a:solidFill>
                  <a:srgbClr val="0000CC"/>
                </a:solidFill>
              </a:rPr>
              <a:t>cảm</a:t>
            </a:r>
            <a:r>
              <a:rPr lang="en-US" sz="2000" b="1" dirty="0" smtClean="0">
                <a:solidFill>
                  <a:srgbClr val="0000CC"/>
                </a:solidFill>
              </a:rPr>
              <a:t> </a:t>
            </a:r>
            <a:r>
              <a:rPr lang="en-US" sz="2000" b="1" dirty="0" err="1" smtClean="0">
                <a:solidFill>
                  <a:srgbClr val="0000CC"/>
                </a:solidFill>
              </a:rPr>
              <a:t>xúc</a:t>
            </a:r>
            <a:endParaRPr lang="en-US" sz="2000" b="1" dirty="0" smtClean="0">
              <a:solidFill>
                <a:srgbClr val="0000CC"/>
              </a:solidFill>
            </a:endParaRPr>
          </a:p>
          <a:p>
            <a:pPr marL="228600" indent="-228600">
              <a:buFont typeface="Wingdings" pitchFamily="2" charset="2"/>
              <a:buChar char="§"/>
            </a:pPr>
            <a:r>
              <a:rPr lang="en-US" sz="2000" b="1" dirty="0" err="1" smtClean="0">
                <a:solidFill>
                  <a:srgbClr val="0000CC"/>
                </a:solidFill>
              </a:rPr>
              <a:t>Đặt</a:t>
            </a:r>
            <a:r>
              <a:rPr lang="en-US" sz="2000" b="1" dirty="0" smtClean="0">
                <a:solidFill>
                  <a:srgbClr val="0000CC"/>
                </a:solidFill>
              </a:rPr>
              <a:t> </a:t>
            </a:r>
            <a:r>
              <a:rPr lang="en-US" sz="2000" b="1" dirty="0" err="1" smtClean="0">
                <a:solidFill>
                  <a:srgbClr val="0000CC"/>
                </a:solidFill>
              </a:rPr>
              <a:t>biệt</a:t>
            </a:r>
            <a:r>
              <a:rPr lang="en-US" sz="2000" b="1" dirty="0" smtClean="0">
                <a:solidFill>
                  <a:srgbClr val="0000CC"/>
                </a:solidFill>
              </a:rPr>
              <a:t> </a:t>
            </a:r>
            <a:r>
              <a:rPr lang="en-US" sz="2000" b="1" dirty="0" err="1" smtClean="0">
                <a:solidFill>
                  <a:srgbClr val="0000CC"/>
                </a:solidFill>
              </a:rPr>
              <a:t>danh</a:t>
            </a:r>
            <a:r>
              <a:rPr lang="en-US" sz="2000" b="1" dirty="0" smtClean="0">
                <a:solidFill>
                  <a:srgbClr val="0000CC"/>
                </a:solidFill>
              </a:rPr>
              <a:t> </a:t>
            </a:r>
            <a:r>
              <a:rPr lang="en-US" sz="2000" b="1" dirty="0" err="1" smtClean="0">
                <a:solidFill>
                  <a:srgbClr val="0000CC"/>
                </a:solidFill>
              </a:rPr>
              <a:t>xấu</a:t>
            </a:r>
            <a:endParaRPr lang="en-US" sz="2000" b="1" dirty="0">
              <a:solidFill>
                <a:srgbClr val="0000CC"/>
              </a:solidFill>
            </a:endParaRPr>
          </a:p>
        </p:txBody>
      </p:sp>
      <p:sp>
        <p:nvSpPr>
          <p:cNvPr id="9" name="Text Box 12"/>
          <p:cNvSpPr txBox="1">
            <a:spLocks noChangeArrowheads="1"/>
          </p:cNvSpPr>
          <p:nvPr/>
        </p:nvSpPr>
        <p:spPr bwMode="auto">
          <a:xfrm>
            <a:off x="5226907" y="4781252"/>
            <a:ext cx="372254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400" b="1" dirty="0" err="1">
                <a:solidFill>
                  <a:srgbClr val="000000"/>
                </a:solidFill>
              </a:rPr>
              <a:t>Bạo</a:t>
            </a:r>
            <a:r>
              <a:rPr lang="en-US" sz="2400" b="1" dirty="0">
                <a:solidFill>
                  <a:srgbClr val="000000"/>
                </a:solidFill>
              </a:rPr>
              <a:t> </a:t>
            </a:r>
            <a:r>
              <a:rPr lang="en-US" sz="2400" b="1" dirty="0" err="1">
                <a:solidFill>
                  <a:srgbClr val="000000"/>
                </a:solidFill>
              </a:rPr>
              <a:t>lực</a:t>
            </a:r>
            <a:r>
              <a:rPr lang="en-US" sz="2400" b="1" dirty="0">
                <a:solidFill>
                  <a:srgbClr val="000000"/>
                </a:solidFill>
              </a:rPr>
              <a:t> </a:t>
            </a:r>
            <a:r>
              <a:rPr lang="en-US" sz="2400" b="1" dirty="0" err="1" smtClean="0">
                <a:solidFill>
                  <a:srgbClr val="000000"/>
                </a:solidFill>
              </a:rPr>
              <a:t>tình</a:t>
            </a:r>
            <a:r>
              <a:rPr lang="en-US" sz="2400" b="1" dirty="0" smtClean="0">
                <a:solidFill>
                  <a:srgbClr val="000000"/>
                </a:solidFill>
              </a:rPr>
              <a:t> </a:t>
            </a:r>
            <a:r>
              <a:rPr lang="en-US" sz="2400" b="1" dirty="0" err="1" smtClean="0">
                <a:solidFill>
                  <a:srgbClr val="000000"/>
                </a:solidFill>
              </a:rPr>
              <a:t>dục</a:t>
            </a:r>
            <a:endParaRPr lang="en-US" sz="2400" b="1" dirty="0" smtClean="0">
              <a:solidFill>
                <a:srgbClr val="000000"/>
              </a:solidFill>
            </a:endParaRPr>
          </a:p>
          <a:p>
            <a:pPr marL="228600" indent="-228600">
              <a:buFont typeface="Wingdings" pitchFamily="2" charset="2"/>
              <a:buChar char="§"/>
            </a:pPr>
            <a:r>
              <a:rPr lang="en-US" sz="2000" b="1" dirty="0" err="1" smtClean="0">
                <a:solidFill>
                  <a:srgbClr val="006600"/>
                </a:solidFill>
              </a:rPr>
              <a:t>Hiếp</a:t>
            </a:r>
            <a:r>
              <a:rPr lang="en-US" sz="2000" b="1" dirty="0" smtClean="0">
                <a:solidFill>
                  <a:srgbClr val="006600"/>
                </a:solidFill>
              </a:rPr>
              <a:t> </a:t>
            </a:r>
            <a:r>
              <a:rPr lang="en-US" sz="2000" b="1" dirty="0" err="1" smtClean="0">
                <a:solidFill>
                  <a:srgbClr val="006600"/>
                </a:solidFill>
              </a:rPr>
              <a:t>dâm</a:t>
            </a:r>
            <a:r>
              <a:rPr lang="en-US" sz="2000" b="1" dirty="0" smtClean="0">
                <a:solidFill>
                  <a:srgbClr val="006600"/>
                </a:solidFill>
              </a:rPr>
              <a:t>, </a:t>
            </a:r>
            <a:r>
              <a:rPr lang="en-US" sz="2000" b="1" dirty="0" err="1" smtClean="0">
                <a:solidFill>
                  <a:srgbClr val="006600"/>
                </a:solidFill>
              </a:rPr>
              <a:t>cưỡng</a:t>
            </a:r>
            <a:r>
              <a:rPr lang="en-US" sz="2000" b="1" dirty="0" smtClean="0">
                <a:solidFill>
                  <a:srgbClr val="006600"/>
                </a:solidFill>
              </a:rPr>
              <a:t> </a:t>
            </a:r>
            <a:r>
              <a:rPr lang="en-US" sz="2000" b="1" dirty="0" err="1" smtClean="0">
                <a:solidFill>
                  <a:srgbClr val="006600"/>
                </a:solidFill>
              </a:rPr>
              <a:t>dâm</a:t>
            </a:r>
            <a:endParaRPr lang="en-US" sz="2000" b="1" dirty="0" smtClean="0">
              <a:solidFill>
                <a:srgbClr val="006600"/>
              </a:solidFill>
            </a:endParaRPr>
          </a:p>
          <a:p>
            <a:pPr marL="228600" indent="-228600">
              <a:buFont typeface="Wingdings" pitchFamily="2" charset="2"/>
              <a:buChar char="§"/>
            </a:pPr>
            <a:r>
              <a:rPr lang="en-US" sz="2000" b="1" dirty="0" err="1" smtClean="0">
                <a:solidFill>
                  <a:srgbClr val="006600"/>
                </a:solidFill>
              </a:rPr>
              <a:t>Mơn</a:t>
            </a:r>
            <a:r>
              <a:rPr lang="en-US" sz="2000" b="1" dirty="0" smtClean="0">
                <a:solidFill>
                  <a:srgbClr val="006600"/>
                </a:solidFill>
              </a:rPr>
              <a:t> </a:t>
            </a:r>
            <a:r>
              <a:rPr lang="en-US" sz="2000" b="1" dirty="0" err="1" smtClean="0">
                <a:solidFill>
                  <a:srgbClr val="006600"/>
                </a:solidFill>
              </a:rPr>
              <a:t>trớn</a:t>
            </a:r>
            <a:r>
              <a:rPr lang="en-US" sz="2000" b="1" dirty="0" smtClean="0">
                <a:solidFill>
                  <a:srgbClr val="006600"/>
                </a:solidFill>
              </a:rPr>
              <a:t>, </a:t>
            </a:r>
            <a:r>
              <a:rPr lang="en-US" sz="2000" b="1" dirty="0" err="1" smtClean="0">
                <a:solidFill>
                  <a:srgbClr val="006600"/>
                </a:solidFill>
              </a:rPr>
              <a:t>sờ</a:t>
            </a:r>
            <a:r>
              <a:rPr lang="en-US" sz="2000" b="1" dirty="0" smtClean="0">
                <a:solidFill>
                  <a:srgbClr val="006600"/>
                </a:solidFill>
              </a:rPr>
              <a:t> </a:t>
            </a:r>
            <a:r>
              <a:rPr lang="en-US" sz="2000" b="1" dirty="0" err="1" smtClean="0">
                <a:solidFill>
                  <a:srgbClr val="006600"/>
                </a:solidFill>
              </a:rPr>
              <a:t>soạng</a:t>
            </a:r>
            <a:endParaRPr lang="en-US" sz="2000" b="1" dirty="0" smtClean="0">
              <a:solidFill>
                <a:srgbClr val="006600"/>
              </a:solidFill>
            </a:endParaRPr>
          </a:p>
          <a:p>
            <a:pPr marL="228600" indent="-228600">
              <a:buFont typeface="Wingdings" pitchFamily="2" charset="2"/>
              <a:buChar char="§"/>
            </a:pPr>
            <a:r>
              <a:rPr lang="en-US" sz="2000" b="1" dirty="0" err="1" smtClean="0">
                <a:solidFill>
                  <a:srgbClr val="006600"/>
                </a:solidFill>
              </a:rPr>
              <a:t>Lời</a:t>
            </a:r>
            <a:r>
              <a:rPr lang="en-US" sz="2000" b="1" dirty="0" smtClean="0">
                <a:solidFill>
                  <a:srgbClr val="006600"/>
                </a:solidFill>
              </a:rPr>
              <a:t> </a:t>
            </a:r>
            <a:r>
              <a:rPr lang="en-US" sz="2000" b="1" dirty="0" err="1" smtClean="0">
                <a:solidFill>
                  <a:srgbClr val="006600"/>
                </a:solidFill>
              </a:rPr>
              <a:t>lẽ</a:t>
            </a:r>
            <a:r>
              <a:rPr lang="en-US" sz="2000" b="1" dirty="0" smtClean="0">
                <a:solidFill>
                  <a:srgbClr val="006600"/>
                </a:solidFill>
              </a:rPr>
              <a:t> </a:t>
            </a:r>
            <a:r>
              <a:rPr lang="en-US" sz="2000" b="1" dirty="0" err="1" smtClean="0">
                <a:solidFill>
                  <a:srgbClr val="006600"/>
                </a:solidFill>
              </a:rPr>
              <a:t>gợi</a:t>
            </a:r>
            <a:r>
              <a:rPr lang="en-US" sz="2000" b="1" dirty="0" smtClean="0">
                <a:solidFill>
                  <a:srgbClr val="006600"/>
                </a:solidFill>
              </a:rPr>
              <a:t> </a:t>
            </a:r>
            <a:r>
              <a:rPr lang="en-US" sz="2000" b="1" dirty="0" err="1" smtClean="0">
                <a:solidFill>
                  <a:srgbClr val="006600"/>
                </a:solidFill>
              </a:rPr>
              <a:t>dục</a:t>
            </a:r>
            <a:endParaRPr lang="en-US" sz="2000" b="1" dirty="0" smtClean="0">
              <a:solidFill>
                <a:srgbClr val="006600"/>
              </a:solidFill>
            </a:endParaRPr>
          </a:p>
          <a:p>
            <a:pPr marL="228600" indent="-228600">
              <a:buFont typeface="Wingdings" pitchFamily="2" charset="2"/>
              <a:buChar char="§"/>
            </a:pPr>
            <a:r>
              <a:rPr lang="en-US" sz="2000" b="1" dirty="0" smtClean="0">
                <a:solidFill>
                  <a:srgbClr val="006600"/>
                </a:solidFill>
              </a:rPr>
              <a:t>Cho </a:t>
            </a:r>
            <a:r>
              <a:rPr lang="en-US" sz="2000" b="1" dirty="0" err="1" smtClean="0">
                <a:solidFill>
                  <a:srgbClr val="006600"/>
                </a:solidFill>
              </a:rPr>
              <a:t>xem</a:t>
            </a:r>
            <a:r>
              <a:rPr lang="en-US" sz="2000" b="1" dirty="0" smtClean="0">
                <a:solidFill>
                  <a:srgbClr val="006600"/>
                </a:solidFill>
              </a:rPr>
              <a:t> </a:t>
            </a:r>
            <a:r>
              <a:rPr lang="en-US" sz="2000" b="1" dirty="0" err="1" smtClean="0">
                <a:solidFill>
                  <a:srgbClr val="006600"/>
                </a:solidFill>
              </a:rPr>
              <a:t>các</a:t>
            </a:r>
            <a:r>
              <a:rPr lang="en-US" sz="2000" b="1" dirty="0" smtClean="0">
                <a:solidFill>
                  <a:srgbClr val="006600"/>
                </a:solidFill>
              </a:rPr>
              <a:t> </a:t>
            </a:r>
            <a:r>
              <a:rPr lang="en-US" sz="2000" b="1" dirty="0" err="1" smtClean="0">
                <a:solidFill>
                  <a:srgbClr val="006600"/>
                </a:solidFill>
              </a:rPr>
              <a:t>tranh</a:t>
            </a:r>
            <a:r>
              <a:rPr lang="en-US" sz="2000" b="1" dirty="0" smtClean="0">
                <a:solidFill>
                  <a:srgbClr val="006600"/>
                </a:solidFill>
              </a:rPr>
              <a:t> </a:t>
            </a:r>
            <a:r>
              <a:rPr lang="en-US" sz="2000" b="1" dirty="0" err="1" smtClean="0">
                <a:solidFill>
                  <a:srgbClr val="006600"/>
                </a:solidFill>
              </a:rPr>
              <a:t>ảnh</a:t>
            </a:r>
            <a:r>
              <a:rPr lang="en-US" sz="2000" b="1" dirty="0" smtClean="0">
                <a:solidFill>
                  <a:srgbClr val="006600"/>
                </a:solidFill>
              </a:rPr>
              <a:t>, </a:t>
            </a:r>
            <a:r>
              <a:rPr lang="en-US" sz="2000" b="1" dirty="0" err="1" smtClean="0">
                <a:solidFill>
                  <a:srgbClr val="006600"/>
                </a:solidFill>
              </a:rPr>
              <a:t>dụng</a:t>
            </a:r>
            <a:r>
              <a:rPr lang="en-US" sz="2000" b="1" dirty="0" smtClean="0">
                <a:solidFill>
                  <a:srgbClr val="006600"/>
                </a:solidFill>
              </a:rPr>
              <a:t> </a:t>
            </a:r>
            <a:r>
              <a:rPr lang="en-US" sz="2000" b="1" dirty="0" err="1" smtClean="0">
                <a:solidFill>
                  <a:srgbClr val="006600"/>
                </a:solidFill>
              </a:rPr>
              <a:t>cụ</a:t>
            </a:r>
            <a:r>
              <a:rPr lang="en-US" sz="2000" b="1" dirty="0" smtClean="0">
                <a:solidFill>
                  <a:srgbClr val="006600"/>
                </a:solidFill>
              </a:rPr>
              <a:t> </a:t>
            </a:r>
            <a:r>
              <a:rPr lang="en-US" sz="2000" b="1" dirty="0" err="1" smtClean="0">
                <a:solidFill>
                  <a:srgbClr val="006600"/>
                </a:solidFill>
              </a:rPr>
              <a:t>kích</a:t>
            </a:r>
            <a:r>
              <a:rPr lang="en-US" sz="2000" b="1" dirty="0" smtClean="0">
                <a:solidFill>
                  <a:srgbClr val="006600"/>
                </a:solidFill>
              </a:rPr>
              <a:t> </a:t>
            </a:r>
            <a:r>
              <a:rPr lang="en-US" sz="2000" b="1" dirty="0" err="1" smtClean="0">
                <a:solidFill>
                  <a:srgbClr val="006600"/>
                </a:solidFill>
              </a:rPr>
              <a:t>dục</a:t>
            </a:r>
            <a:endParaRPr lang="en-US" sz="2000" b="1" dirty="0">
              <a:solidFill>
                <a:srgbClr val="006600"/>
              </a:solidFill>
            </a:endParaRPr>
          </a:p>
        </p:txBody>
      </p:sp>
      <p:sp>
        <p:nvSpPr>
          <p:cNvPr id="10" name="Puzzle1"/>
          <p:cNvSpPr>
            <a:spLocks noEditPoints="1" noChangeArrowheads="1"/>
          </p:cNvSpPr>
          <p:nvPr/>
        </p:nvSpPr>
        <p:spPr bwMode="gray">
          <a:xfrm>
            <a:off x="3092514" y="1908330"/>
            <a:ext cx="2232025" cy="161448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en-US">
              <a:latin typeface="Arial" charset="0"/>
              <a:cs typeface="+mn-cs"/>
            </a:endParaRPr>
          </a:p>
        </p:txBody>
      </p:sp>
      <p:sp>
        <p:nvSpPr>
          <p:cNvPr id="11" name="Text Box 11"/>
          <p:cNvSpPr txBox="1">
            <a:spLocks noChangeArrowheads="1"/>
          </p:cNvSpPr>
          <p:nvPr/>
        </p:nvSpPr>
        <p:spPr bwMode="auto">
          <a:xfrm>
            <a:off x="0" y="1455721"/>
            <a:ext cx="328794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400" b="1" dirty="0" err="1">
                <a:solidFill>
                  <a:srgbClr val="000000"/>
                </a:solidFill>
              </a:rPr>
              <a:t>Bạo</a:t>
            </a:r>
            <a:r>
              <a:rPr lang="en-US" sz="2400" b="1" dirty="0">
                <a:solidFill>
                  <a:srgbClr val="000000"/>
                </a:solidFill>
              </a:rPr>
              <a:t> </a:t>
            </a:r>
            <a:r>
              <a:rPr lang="en-US" sz="2400" b="1" dirty="0" err="1">
                <a:solidFill>
                  <a:srgbClr val="000000"/>
                </a:solidFill>
              </a:rPr>
              <a:t>lực</a:t>
            </a:r>
            <a:r>
              <a:rPr lang="en-US" sz="2400" b="1" dirty="0">
                <a:solidFill>
                  <a:srgbClr val="000000"/>
                </a:solidFill>
              </a:rPr>
              <a:t> </a:t>
            </a:r>
            <a:r>
              <a:rPr lang="en-US" sz="2400" b="1" dirty="0" err="1">
                <a:solidFill>
                  <a:srgbClr val="000000"/>
                </a:solidFill>
              </a:rPr>
              <a:t>thân</a:t>
            </a:r>
            <a:r>
              <a:rPr lang="en-US" sz="2400" b="1" dirty="0">
                <a:solidFill>
                  <a:srgbClr val="000000"/>
                </a:solidFill>
              </a:rPr>
              <a:t> </a:t>
            </a:r>
            <a:r>
              <a:rPr lang="en-US" sz="2400" b="1" dirty="0" err="1" smtClean="0">
                <a:solidFill>
                  <a:srgbClr val="000000"/>
                </a:solidFill>
              </a:rPr>
              <a:t>thể</a:t>
            </a:r>
            <a:endParaRPr lang="en-US" sz="2400" b="1" dirty="0" smtClean="0">
              <a:solidFill>
                <a:srgbClr val="000000"/>
              </a:solidFill>
            </a:endParaRPr>
          </a:p>
          <a:p>
            <a:pPr marL="228600" indent="-228600">
              <a:buFont typeface="Wingdings" pitchFamily="2" charset="2"/>
              <a:buChar char="§"/>
            </a:pPr>
            <a:r>
              <a:rPr lang="en-US" sz="2000" b="1" dirty="0" err="1" smtClean="0">
                <a:solidFill>
                  <a:srgbClr val="990166"/>
                </a:solidFill>
              </a:rPr>
              <a:t>Đánh</a:t>
            </a:r>
            <a:r>
              <a:rPr lang="en-US" sz="2000" b="1" dirty="0" smtClean="0">
                <a:solidFill>
                  <a:srgbClr val="990166"/>
                </a:solidFill>
              </a:rPr>
              <a:t>, </a:t>
            </a:r>
            <a:r>
              <a:rPr lang="en-US" sz="2000" b="1" dirty="0" err="1" smtClean="0">
                <a:solidFill>
                  <a:srgbClr val="990166"/>
                </a:solidFill>
              </a:rPr>
              <a:t>đấm</a:t>
            </a:r>
            <a:r>
              <a:rPr lang="en-US" sz="2000" b="1" dirty="0" smtClean="0">
                <a:solidFill>
                  <a:srgbClr val="990166"/>
                </a:solidFill>
              </a:rPr>
              <a:t>, </a:t>
            </a:r>
            <a:r>
              <a:rPr lang="en-US" sz="2000" b="1" dirty="0" err="1" smtClean="0">
                <a:solidFill>
                  <a:srgbClr val="990166"/>
                </a:solidFill>
              </a:rPr>
              <a:t>tát</a:t>
            </a:r>
            <a:endParaRPr lang="en-US" sz="2000" b="1" dirty="0" smtClean="0">
              <a:solidFill>
                <a:srgbClr val="990166"/>
              </a:solidFill>
            </a:endParaRPr>
          </a:p>
          <a:p>
            <a:pPr marL="228600" indent="-228600">
              <a:buFont typeface="Wingdings" pitchFamily="2" charset="2"/>
              <a:buChar char="§"/>
            </a:pPr>
            <a:r>
              <a:rPr lang="en-US" sz="2000" b="1" dirty="0" err="1" smtClean="0">
                <a:solidFill>
                  <a:srgbClr val="990166"/>
                </a:solidFill>
              </a:rPr>
              <a:t>Bóp</a:t>
            </a:r>
            <a:r>
              <a:rPr lang="en-US" sz="2000" b="1" dirty="0" smtClean="0">
                <a:solidFill>
                  <a:srgbClr val="990166"/>
                </a:solidFill>
              </a:rPr>
              <a:t> </a:t>
            </a:r>
            <a:r>
              <a:rPr lang="en-US" sz="2000" b="1" dirty="0" err="1" smtClean="0">
                <a:solidFill>
                  <a:srgbClr val="990166"/>
                </a:solidFill>
              </a:rPr>
              <a:t>cổ</a:t>
            </a:r>
            <a:endParaRPr lang="en-US" sz="2000" b="1" dirty="0" smtClean="0">
              <a:solidFill>
                <a:srgbClr val="990166"/>
              </a:solidFill>
            </a:endParaRPr>
          </a:p>
          <a:p>
            <a:pPr marL="228600" indent="-228600">
              <a:buFont typeface="Wingdings" pitchFamily="2" charset="2"/>
              <a:buChar char="§"/>
            </a:pPr>
            <a:r>
              <a:rPr lang="en-US" sz="2000" b="1" dirty="0" err="1" smtClean="0">
                <a:solidFill>
                  <a:srgbClr val="990166"/>
                </a:solidFill>
              </a:rPr>
              <a:t>Bắt</a:t>
            </a:r>
            <a:r>
              <a:rPr lang="en-US" sz="2000" b="1" dirty="0" smtClean="0">
                <a:solidFill>
                  <a:srgbClr val="990166"/>
                </a:solidFill>
              </a:rPr>
              <a:t> </a:t>
            </a:r>
            <a:r>
              <a:rPr lang="en-US" sz="2000" b="1" dirty="0" err="1" smtClean="0">
                <a:solidFill>
                  <a:srgbClr val="990166"/>
                </a:solidFill>
              </a:rPr>
              <a:t>đứng</a:t>
            </a:r>
            <a:r>
              <a:rPr lang="en-US" sz="2000" b="1" dirty="0" smtClean="0">
                <a:solidFill>
                  <a:srgbClr val="990166"/>
                </a:solidFill>
              </a:rPr>
              <a:t>/</a:t>
            </a:r>
            <a:r>
              <a:rPr lang="en-US" sz="2000" b="1" dirty="0" err="1" smtClean="0">
                <a:solidFill>
                  <a:srgbClr val="990166"/>
                </a:solidFill>
              </a:rPr>
              <a:t>ngồi</a:t>
            </a:r>
            <a:r>
              <a:rPr lang="en-US" sz="2000" b="1" dirty="0" smtClean="0">
                <a:solidFill>
                  <a:srgbClr val="990166"/>
                </a:solidFill>
              </a:rPr>
              <a:t>/</a:t>
            </a:r>
            <a:r>
              <a:rPr lang="en-US" sz="2000" b="1" dirty="0" err="1" smtClean="0">
                <a:solidFill>
                  <a:srgbClr val="990166"/>
                </a:solidFill>
              </a:rPr>
              <a:t>quỳ</a:t>
            </a:r>
            <a:r>
              <a:rPr lang="en-US" sz="2000" b="1" dirty="0">
                <a:solidFill>
                  <a:srgbClr val="990166"/>
                </a:solidFill>
              </a:rPr>
              <a:t> </a:t>
            </a:r>
            <a:r>
              <a:rPr lang="en-US" sz="2000" b="1" dirty="0" smtClean="0">
                <a:solidFill>
                  <a:srgbClr val="990166"/>
                </a:solidFill>
              </a:rPr>
              <a:t>ở </a:t>
            </a:r>
            <a:r>
              <a:rPr lang="en-US" sz="2000" b="1" dirty="0" err="1" smtClean="0">
                <a:solidFill>
                  <a:srgbClr val="990166"/>
                </a:solidFill>
              </a:rPr>
              <a:t>những</a:t>
            </a:r>
            <a:r>
              <a:rPr lang="en-US" sz="2000" b="1" dirty="0" smtClean="0">
                <a:solidFill>
                  <a:srgbClr val="990166"/>
                </a:solidFill>
              </a:rPr>
              <a:t> </a:t>
            </a:r>
            <a:r>
              <a:rPr lang="en-US" sz="2000" b="1" dirty="0" err="1" smtClean="0">
                <a:solidFill>
                  <a:srgbClr val="990166"/>
                </a:solidFill>
              </a:rPr>
              <a:t>tư</a:t>
            </a:r>
            <a:r>
              <a:rPr lang="en-US" sz="2000" b="1" dirty="0" smtClean="0">
                <a:solidFill>
                  <a:srgbClr val="990166"/>
                </a:solidFill>
              </a:rPr>
              <a:t> </a:t>
            </a:r>
            <a:r>
              <a:rPr lang="en-US" sz="2000" b="1" dirty="0" err="1" smtClean="0">
                <a:solidFill>
                  <a:srgbClr val="990166"/>
                </a:solidFill>
              </a:rPr>
              <a:t>thế</a:t>
            </a:r>
            <a:r>
              <a:rPr lang="en-US" sz="2000" b="1" dirty="0" smtClean="0">
                <a:solidFill>
                  <a:srgbClr val="990166"/>
                </a:solidFill>
              </a:rPr>
              <a:t> </a:t>
            </a:r>
            <a:r>
              <a:rPr lang="en-US" sz="2000" b="1" dirty="0" err="1" smtClean="0">
                <a:solidFill>
                  <a:srgbClr val="990166"/>
                </a:solidFill>
              </a:rPr>
              <a:t>gây</a:t>
            </a:r>
            <a:r>
              <a:rPr lang="en-US" sz="2000" b="1" dirty="0" smtClean="0">
                <a:solidFill>
                  <a:srgbClr val="990166"/>
                </a:solidFill>
              </a:rPr>
              <a:t> </a:t>
            </a:r>
            <a:r>
              <a:rPr lang="en-US" sz="2000" b="1" dirty="0" err="1" smtClean="0">
                <a:solidFill>
                  <a:srgbClr val="990166"/>
                </a:solidFill>
              </a:rPr>
              <a:t>đau</a:t>
            </a:r>
            <a:r>
              <a:rPr lang="en-US" sz="2000" b="1" dirty="0" smtClean="0">
                <a:solidFill>
                  <a:srgbClr val="990166"/>
                </a:solidFill>
              </a:rPr>
              <a:t> </a:t>
            </a:r>
            <a:r>
              <a:rPr lang="en-US" sz="2000" b="1" dirty="0" err="1" smtClean="0">
                <a:solidFill>
                  <a:srgbClr val="990166"/>
                </a:solidFill>
              </a:rPr>
              <a:t>đớn</a:t>
            </a:r>
            <a:r>
              <a:rPr lang="en-US" sz="2000" b="1" dirty="0" smtClean="0">
                <a:solidFill>
                  <a:srgbClr val="990166"/>
                </a:solidFill>
              </a:rPr>
              <a:t> </a:t>
            </a:r>
            <a:r>
              <a:rPr lang="en-US" sz="2000" b="1" dirty="0" err="1" smtClean="0">
                <a:solidFill>
                  <a:srgbClr val="990166"/>
                </a:solidFill>
              </a:rPr>
              <a:t>cơ</a:t>
            </a:r>
            <a:r>
              <a:rPr lang="en-US" sz="2000" b="1" dirty="0" smtClean="0">
                <a:solidFill>
                  <a:srgbClr val="990166"/>
                </a:solidFill>
              </a:rPr>
              <a:t> </a:t>
            </a:r>
            <a:r>
              <a:rPr lang="en-US" sz="2000" b="1" dirty="0" err="1" smtClean="0">
                <a:solidFill>
                  <a:srgbClr val="990166"/>
                </a:solidFill>
              </a:rPr>
              <a:t>thể</a:t>
            </a:r>
            <a:endParaRPr lang="en-US" sz="2000" b="1" dirty="0" smtClean="0">
              <a:solidFill>
                <a:srgbClr val="990166"/>
              </a:solidFill>
            </a:endParaRPr>
          </a:p>
          <a:p>
            <a:pPr marL="228600" indent="-228600">
              <a:buFont typeface="Wingdings" pitchFamily="2" charset="2"/>
              <a:buChar char="§"/>
            </a:pPr>
            <a:r>
              <a:rPr lang="en-US" sz="2000" b="1" dirty="0" err="1" smtClean="0">
                <a:solidFill>
                  <a:srgbClr val="990166"/>
                </a:solidFill>
              </a:rPr>
              <a:t>Bắt</a:t>
            </a:r>
            <a:r>
              <a:rPr lang="en-US" sz="2000" b="1" dirty="0" smtClean="0">
                <a:solidFill>
                  <a:srgbClr val="990166"/>
                </a:solidFill>
              </a:rPr>
              <a:t> </a:t>
            </a:r>
            <a:r>
              <a:rPr lang="en-US" sz="2000" b="1" dirty="0" err="1" smtClean="0">
                <a:solidFill>
                  <a:srgbClr val="990166"/>
                </a:solidFill>
              </a:rPr>
              <a:t>luyện</a:t>
            </a:r>
            <a:r>
              <a:rPr lang="en-US" sz="2000" b="1" dirty="0" smtClean="0">
                <a:solidFill>
                  <a:srgbClr val="990166"/>
                </a:solidFill>
              </a:rPr>
              <a:t> </a:t>
            </a:r>
            <a:r>
              <a:rPr lang="en-US" sz="2000" b="1" dirty="0" err="1" smtClean="0">
                <a:solidFill>
                  <a:srgbClr val="990166"/>
                </a:solidFill>
              </a:rPr>
              <a:t>tập</a:t>
            </a:r>
            <a:r>
              <a:rPr lang="en-US" sz="2000" b="1" dirty="0" smtClean="0">
                <a:solidFill>
                  <a:srgbClr val="990166"/>
                </a:solidFill>
              </a:rPr>
              <a:t> </a:t>
            </a:r>
            <a:r>
              <a:rPr lang="en-US" sz="2000" b="1" dirty="0" err="1" smtClean="0">
                <a:solidFill>
                  <a:srgbClr val="990166"/>
                </a:solidFill>
              </a:rPr>
              <a:t>quá</a:t>
            </a:r>
            <a:r>
              <a:rPr lang="en-US" sz="2000" b="1" dirty="0" smtClean="0">
                <a:solidFill>
                  <a:srgbClr val="990166"/>
                </a:solidFill>
              </a:rPr>
              <a:t> </a:t>
            </a:r>
            <a:r>
              <a:rPr lang="en-US" sz="2000" b="1" dirty="0" err="1" smtClean="0">
                <a:solidFill>
                  <a:srgbClr val="990166"/>
                </a:solidFill>
              </a:rPr>
              <a:t>mức</a:t>
            </a:r>
            <a:endParaRPr lang="en-US" sz="2000" b="1" dirty="0" smtClean="0">
              <a:solidFill>
                <a:srgbClr val="990166"/>
              </a:solidFill>
            </a:endParaRPr>
          </a:p>
          <a:p>
            <a:pPr marL="228600" indent="-228600">
              <a:buFont typeface="Wingdings" pitchFamily="2" charset="2"/>
              <a:buChar char="§"/>
            </a:pPr>
            <a:r>
              <a:rPr lang="en-US" sz="2000" b="1" dirty="0" err="1" smtClean="0">
                <a:solidFill>
                  <a:srgbClr val="990166"/>
                </a:solidFill>
              </a:rPr>
              <a:t>Cấm</a:t>
            </a:r>
            <a:r>
              <a:rPr lang="en-US" sz="2000" b="1" dirty="0" smtClean="0">
                <a:solidFill>
                  <a:srgbClr val="990166"/>
                </a:solidFill>
              </a:rPr>
              <a:t> </a:t>
            </a:r>
            <a:r>
              <a:rPr lang="en-US" sz="2000" b="1" dirty="0" err="1" smtClean="0">
                <a:solidFill>
                  <a:srgbClr val="990166"/>
                </a:solidFill>
              </a:rPr>
              <a:t>đi</a:t>
            </a:r>
            <a:r>
              <a:rPr lang="en-US" sz="2000" b="1" dirty="0" smtClean="0">
                <a:solidFill>
                  <a:srgbClr val="990166"/>
                </a:solidFill>
              </a:rPr>
              <a:t> </a:t>
            </a:r>
            <a:r>
              <a:rPr lang="en-US" sz="2000" b="1" dirty="0" err="1" smtClean="0">
                <a:solidFill>
                  <a:srgbClr val="990166"/>
                </a:solidFill>
              </a:rPr>
              <a:t>vệ</a:t>
            </a:r>
            <a:r>
              <a:rPr lang="en-US" sz="2000" b="1" dirty="0" smtClean="0">
                <a:solidFill>
                  <a:srgbClr val="990166"/>
                </a:solidFill>
              </a:rPr>
              <a:t> </a:t>
            </a:r>
            <a:r>
              <a:rPr lang="en-US" sz="2000" b="1" dirty="0" err="1" smtClean="0">
                <a:solidFill>
                  <a:srgbClr val="990166"/>
                </a:solidFill>
              </a:rPr>
              <a:t>sinh</a:t>
            </a:r>
            <a:endParaRPr lang="en-US" sz="2000" b="1" dirty="0" smtClean="0">
              <a:solidFill>
                <a:srgbClr val="990166"/>
              </a:solidFill>
            </a:endParaRPr>
          </a:p>
          <a:p>
            <a:pPr marL="228600" indent="-228600">
              <a:buFont typeface="Wingdings" pitchFamily="2" charset="2"/>
              <a:buChar char="§"/>
            </a:pPr>
            <a:r>
              <a:rPr lang="en-US" sz="2000" b="1" dirty="0" err="1" smtClean="0">
                <a:solidFill>
                  <a:srgbClr val="990166"/>
                </a:solidFill>
              </a:rPr>
              <a:t>Bóc</a:t>
            </a:r>
            <a:r>
              <a:rPr lang="en-US" sz="2000" b="1" dirty="0" smtClean="0">
                <a:solidFill>
                  <a:srgbClr val="990166"/>
                </a:solidFill>
              </a:rPr>
              <a:t> </a:t>
            </a:r>
            <a:r>
              <a:rPr lang="en-US" sz="2000" b="1" dirty="0" err="1" smtClean="0">
                <a:solidFill>
                  <a:srgbClr val="990166"/>
                </a:solidFill>
              </a:rPr>
              <a:t>lột</a:t>
            </a:r>
            <a:r>
              <a:rPr lang="en-US" sz="2000" b="1" dirty="0" smtClean="0">
                <a:solidFill>
                  <a:srgbClr val="990166"/>
                </a:solidFill>
              </a:rPr>
              <a:t> </a:t>
            </a:r>
            <a:r>
              <a:rPr lang="en-US" sz="2000" b="1" dirty="0" err="1" smtClean="0">
                <a:solidFill>
                  <a:srgbClr val="990166"/>
                </a:solidFill>
              </a:rPr>
              <a:t>sức</a:t>
            </a:r>
            <a:r>
              <a:rPr lang="en-US" sz="2000" b="1" dirty="0" smtClean="0">
                <a:solidFill>
                  <a:srgbClr val="990166"/>
                </a:solidFill>
              </a:rPr>
              <a:t> </a:t>
            </a:r>
            <a:r>
              <a:rPr lang="en-US" sz="2000" b="1" dirty="0" err="1" smtClean="0">
                <a:solidFill>
                  <a:srgbClr val="990166"/>
                </a:solidFill>
              </a:rPr>
              <a:t>lao</a:t>
            </a:r>
            <a:r>
              <a:rPr lang="en-US" sz="2000" b="1" dirty="0" smtClean="0">
                <a:solidFill>
                  <a:srgbClr val="990166"/>
                </a:solidFill>
              </a:rPr>
              <a:t> </a:t>
            </a:r>
            <a:r>
              <a:rPr lang="en-US" sz="2000" b="1" dirty="0" err="1" smtClean="0">
                <a:solidFill>
                  <a:srgbClr val="990166"/>
                </a:solidFill>
              </a:rPr>
              <a:t>động</a:t>
            </a:r>
            <a:endParaRPr lang="en-US" sz="2000" b="1" dirty="0">
              <a:solidFill>
                <a:srgbClr val="990166"/>
              </a:solidFill>
            </a:endParaRPr>
          </a:p>
        </p:txBody>
      </p:sp>
      <p:sp>
        <p:nvSpPr>
          <p:cNvPr id="12" name="Rectangle 2"/>
          <p:cNvSpPr txBox="1">
            <a:spLocks noChangeArrowheads="1"/>
          </p:cNvSpPr>
          <p:nvPr/>
        </p:nvSpPr>
        <p:spPr>
          <a:xfrm>
            <a:off x="196849" y="122969"/>
            <a:ext cx="8752597" cy="770371"/>
          </a:xfrm>
          <a:prstGeom prst="rect">
            <a:avLst/>
          </a:prstGeom>
        </p:spPr>
        <p:txBody>
          <a:bodyPr vert="horz" lIns="0" tIns="0" rIns="0" bIns="0" rtlCol="0" anchor="t" anchorCtr="0">
            <a:normAutofit fontScale="40000" lnSpcReduction="20000"/>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ctr">
              <a:defRPr/>
            </a:pPr>
            <a:endParaRPr lang="en-US" dirty="0" smtClean="0"/>
          </a:p>
          <a:p>
            <a:pPr algn="ctr">
              <a:spcBef>
                <a:spcPts val="300"/>
              </a:spcBef>
              <a:spcAft>
                <a:spcPts val="300"/>
              </a:spcAft>
              <a:defRPr/>
            </a:pPr>
            <a:endParaRPr lang="en-US" sz="4300" dirty="0" smtClean="0">
              <a:solidFill>
                <a:srgbClr val="FF0000"/>
              </a:solidFill>
              <a:latin typeface="Arial" pitchFamily="34" charset="0"/>
              <a:cs typeface="Arial" pitchFamily="34" charset="0"/>
            </a:endParaRPr>
          </a:p>
          <a:p>
            <a:pPr algn="ctr">
              <a:spcBef>
                <a:spcPts val="300"/>
              </a:spcBef>
              <a:spcAft>
                <a:spcPts val="300"/>
              </a:spcAft>
              <a:defRPr/>
            </a:pPr>
            <a:r>
              <a:rPr lang="en-US" sz="7400" dirty="0" smtClean="0">
                <a:solidFill>
                  <a:srgbClr val="FF0000"/>
                </a:solidFill>
                <a:latin typeface="Calibri" pitchFamily="34" charset="0"/>
                <a:cs typeface="Arial" pitchFamily="34" charset="0"/>
              </a:rPr>
              <a:t>CÁC HÌNH THỨC </a:t>
            </a:r>
            <a:r>
              <a:rPr lang="en-US" sz="7400" dirty="0" err="1" smtClean="0">
                <a:solidFill>
                  <a:srgbClr val="FF0000"/>
                </a:solidFill>
                <a:latin typeface="Calibri" pitchFamily="34" charset="0"/>
                <a:cs typeface="Arial" pitchFamily="34" charset="0"/>
              </a:rPr>
              <a:t>và</a:t>
            </a:r>
            <a:r>
              <a:rPr lang="en-US" sz="7400" dirty="0" smtClean="0">
                <a:solidFill>
                  <a:srgbClr val="FF0000"/>
                </a:solidFill>
                <a:latin typeface="Calibri" pitchFamily="34" charset="0"/>
                <a:cs typeface="Arial" pitchFamily="34" charset="0"/>
              </a:rPr>
              <a:t> BIỂU HIỆN CỦA BLHĐTCSG</a:t>
            </a:r>
            <a:endParaRPr lang="en-US" sz="7400" dirty="0">
              <a:solidFill>
                <a:srgbClr val="FF0000"/>
              </a:solidFill>
              <a:latin typeface="Calibri" pitchFamily="34" charset="0"/>
              <a:cs typeface="Arial" pitchFamily="34" charset="0"/>
            </a:endParaRPr>
          </a:p>
        </p:txBody>
      </p:sp>
    </p:spTree>
    <p:extLst>
      <p:ext uri="{BB962C8B-B14F-4D97-AF65-F5344CB8AC3E}">
        <p14:creationId xmlns:p14="http://schemas.microsoft.com/office/powerpoint/2010/main" val="418088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par>
                                <p:cTn id="38" presetID="1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slide(fromBottom)">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79388" y="284202"/>
            <a:ext cx="87137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000" b="1" dirty="0" smtClean="0">
                <a:solidFill>
                  <a:srgbClr val="D10074"/>
                </a:solidFill>
              </a:rPr>
              <a:t>CÁC HÀNH VI QUẤY RỐI TÌNH DỤC TRẺ EM</a:t>
            </a:r>
            <a:endParaRPr lang="vi-VN" sz="3000" b="1" dirty="0">
              <a:solidFill>
                <a:srgbClr val="D10074"/>
              </a:solidFill>
            </a:endParaRPr>
          </a:p>
        </p:txBody>
      </p:sp>
      <p:sp>
        <p:nvSpPr>
          <p:cNvPr id="5" name="Content Placeholder 1"/>
          <p:cNvSpPr txBox="1">
            <a:spLocks/>
          </p:cNvSpPr>
          <p:nvPr/>
        </p:nvSpPr>
        <p:spPr bwMode="auto">
          <a:xfrm>
            <a:off x="179388" y="969963"/>
            <a:ext cx="8713787"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ts val="1000"/>
              </a:spcBef>
              <a:buFont typeface="Wingdings" pitchFamily="2" charset="2"/>
              <a:buChar char="Ø"/>
            </a:pPr>
            <a:r>
              <a:rPr lang="en-US" sz="2800" b="1" dirty="0" err="1">
                <a:solidFill>
                  <a:srgbClr val="0000FF"/>
                </a:solidFill>
                <a:latin typeface="Calibri" pitchFamily="34" charset="0"/>
              </a:rPr>
              <a:t>Đụng</a:t>
            </a:r>
            <a:r>
              <a:rPr lang="en-US" sz="2800" b="1" dirty="0">
                <a:solidFill>
                  <a:srgbClr val="0000FF"/>
                </a:solidFill>
                <a:latin typeface="Calibri" pitchFamily="34" charset="0"/>
              </a:rPr>
              <a:t> </a:t>
            </a:r>
            <a:r>
              <a:rPr lang="en-US" sz="2800" b="1" dirty="0" err="1">
                <a:solidFill>
                  <a:srgbClr val="0000FF"/>
                </a:solidFill>
                <a:latin typeface="Calibri" pitchFamily="34" charset="0"/>
              </a:rPr>
              <a:t>chạm</a:t>
            </a:r>
            <a:r>
              <a:rPr lang="en-US" sz="2800" b="1" dirty="0">
                <a:solidFill>
                  <a:srgbClr val="0000FF"/>
                </a:solidFill>
                <a:latin typeface="Calibri" pitchFamily="34" charset="0"/>
              </a:rPr>
              <a:t>, </a:t>
            </a:r>
            <a:r>
              <a:rPr lang="en-US" sz="2800" b="1" dirty="0" err="1">
                <a:solidFill>
                  <a:srgbClr val="0000FF"/>
                </a:solidFill>
                <a:latin typeface="Calibri" pitchFamily="34" charset="0"/>
              </a:rPr>
              <a:t>cấu</a:t>
            </a:r>
            <a:r>
              <a:rPr lang="en-US" sz="2800" b="1" dirty="0">
                <a:solidFill>
                  <a:srgbClr val="0000FF"/>
                </a:solidFill>
                <a:latin typeface="Calibri" pitchFamily="34" charset="0"/>
              </a:rPr>
              <a:t>, </a:t>
            </a:r>
            <a:r>
              <a:rPr lang="en-US" sz="2800" b="1" dirty="0" err="1">
                <a:solidFill>
                  <a:srgbClr val="0000FF"/>
                </a:solidFill>
                <a:latin typeface="Calibri" pitchFamily="34" charset="0"/>
              </a:rPr>
              <a:t>sờ</a:t>
            </a:r>
            <a:r>
              <a:rPr lang="en-US" sz="2800" b="1" dirty="0">
                <a:solidFill>
                  <a:srgbClr val="0000FF"/>
                </a:solidFill>
                <a:latin typeface="Calibri" pitchFamily="34" charset="0"/>
              </a:rPr>
              <a:t> </a:t>
            </a:r>
            <a:r>
              <a:rPr lang="en-US" sz="2800" b="1" dirty="0" err="1">
                <a:solidFill>
                  <a:srgbClr val="0000FF"/>
                </a:solidFill>
                <a:latin typeface="Calibri" pitchFamily="34" charset="0"/>
              </a:rPr>
              <a:t>vào</a:t>
            </a:r>
            <a:r>
              <a:rPr lang="en-US" sz="2800" b="1" dirty="0">
                <a:solidFill>
                  <a:srgbClr val="0000FF"/>
                </a:solidFill>
                <a:latin typeface="Calibri" pitchFamily="34" charset="0"/>
              </a:rPr>
              <a:t> </a:t>
            </a:r>
            <a:r>
              <a:rPr lang="en-US" sz="2800" b="1" dirty="0" err="1">
                <a:solidFill>
                  <a:srgbClr val="0000FF"/>
                </a:solidFill>
                <a:latin typeface="Calibri" pitchFamily="34" charset="0"/>
              </a:rPr>
              <a:t>người</a:t>
            </a:r>
            <a:r>
              <a:rPr lang="en-US" sz="2800" b="1" dirty="0">
                <a:solidFill>
                  <a:srgbClr val="0000FF"/>
                </a:solidFill>
                <a:latin typeface="Calibri" pitchFamily="34" charset="0"/>
              </a:rPr>
              <a:t> </a:t>
            </a:r>
            <a:r>
              <a:rPr lang="en-US" sz="2800" b="1" dirty="0" err="1">
                <a:solidFill>
                  <a:srgbClr val="0000FF"/>
                </a:solidFill>
                <a:latin typeface="Calibri" pitchFamily="34" charset="0"/>
              </a:rPr>
              <a:t>không</a:t>
            </a:r>
            <a:r>
              <a:rPr lang="en-US" sz="2800" b="1" dirty="0">
                <a:solidFill>
                  <a:srgbClr val="0000FF"/>
                </a:solidFill>
                <a:latin typeface="Calibri" pitchFamily="34" charset="0"/>
              </a:rPr>
              <a:t> </a:t>
            </a:r>
            <a:r>
              <a:rPr lang="en-US" sz="2800" b="1" dirty="0" err="1">
                <a:solidFill>
                  <a:srgbClr val="0000FF"/>
                </a:solidFill>
                <a:latin typeface="Calibri" pitchFamily="34" charset="0"/>
              </a:rPr>
              <a:t>mong</a:t>
            </a:r>
            <a:r>
              <a:rPr lang="en-US" sz="2800" b="1" dirty="0">
                <a:solidFill>
                  <a:srgbClr val="0000FF"/>
                </a:solidFill>
                <a:latin typeface="Calibri" pitchFamily="34" charset="0"/>
              </a:rPr>
              <a:t> </a:t>
            </a:r>
            <a:r>
              <a:rPr lang="en-US" sz="2800" b="1" dirty="0" err="1">
                <a:solidFill>
                  <a:srgbClr val="0000FF"/>
                </a:solidFill>
                <a:latin typeface="Calibri" pitchFamily="34" charset="0"/>
              </a:rPr>
              <a:t>muốn</a:t>
            </a:r>
            <a:endParaRPr lang="en-US" sz="2800" b="1" dirty="0">
              <a:solidFill>
                <a:srgbClr val="0000FF"/>
              </a:solidFill>
              <a:latin typeface="Calibri" pitchFamily="34" charset="0"/>
            </a:endParaRPr>
          </a:p>
          <a:p>
            <a:pPr eaLnBrk="1" hangingPunct="1">
              <a:lnSpc>
                <a:spcPct val="105000"/>
              </a:lnSpc>
              <a:spcBef>
                <a:spcPts val="1000"/>
              </a:spcBef>
              <a:buFont typeface="Wingdings" pitchFamily="2" charset="2"/>
              <a:buChar char="Ø"/>
            </a:pPr>
            <a:r>
              <a:rPr lang="en-US" sz="2800" b="1" dirty="0" err="1" smtClean="0">
                <a:solidFill>
                  <a:srgbClr val="0000FF"/>
                </a:solidFill>
                <a:latin typeface="Calibri" pitchFamily="34" charset="0"/>
              </a:rPr>
              <a:t>Trẻ</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bị</a:t>
            </a:r>
            <a:r>
              <a:rPr lang="en-US" sz="2800" b="1" dirty="0" smtClean="0">
                <a:solidFill>
                  <a:srgbClr val="0000FF"/>
                </a:solidFill>
                <a:latin typeface="Calibri" pitchFamily="34" charset="0"/>
              </a:rPr>
              <a:t> </a:t>
            </a:r>
            <a:r>
              <a:rPr lang="en-US" sz="2800" b="1" dirty="0" err="1">
                <a:solidFill>
                  <a:srgbClr val="0000FF"/>
                </a:solidFill>
                <a:latin typeface="Calibri" pitchFamily="34" charset="0"/>
              </a:rPr>
              <a:t>cài</a:t>
            </a:r>
            <a:r>
              <a:rPr lang="en-US" sz="2800" b="1" dirty="0">
                <a:solidFill>
                  <a:srgbClr val="0000FF"/>
                </a:solidFill>
                <a:latin typeface="Calibri" pitchFamily="34" charset="0"/>
              </a:rPr>
              <a:t> </a:t>
            </a:r>
            <a:r>
              <a:rPr lang="en-US" sz="2800" b="1" dirty="0" err="1">
                <a:solidFill>
                  <a:srgbClr val="0000FF"/>
                </a:solidFill>
                <a:latin typeface="Calibri" pitchFamily="34" charset="0"/>
              </a:rPr>
              <a:t>bẫy</a:t>
            </a:r>
            <a:r>
              <a:rPr lang="en-US" sz="2800" b="1" dirty="0">
                <a:solidFill>
                  <a:srgbClr val="0000FF"/>
                </a:solidFill>
                <a:latin typeface="Calibri" pitchFamily="34" charset="0"/>
              </a:rPr>
              <a:t>, </a:t>
            </a:r>
            <a:r>
              <a:rPr lang="en-US" sz="2800" b="1" dirty="0" err="1">
                <a:solidFill>
                  <a:srgbClr val="0000FF"/>
                </a:solidFill>
                <a:latin typeface="Calibri" pitchFamily="34" charset="0"/>
              </a:rPr>
              <a:t>bị</a:t>
            </a:r>
            <a:r>
              <a:rPr lang="en-US" sz="2800" b="1" dirty="0">
                <a:solidFill>
                  <a:srgbClr val="0000FF"/>
                </a:solidFill>
                <a:latin typeface="Calibri" pitchFamily="34" charset="0"/>
              </a:rPr>
              <a:t> </a:t>
            </a:r>
            <a:r>
              <a:rPr lang="en-US" sz="2800" b="1" dirty="0" err="1">
                <a:solidFill>
                  <a:srgbClr val="0000FF"/>
                </a:solidFill>
                <a:latin typeface="Calibri" pitchFamily="34" charset="0"/>
              </a:rPr>
              <a:t>buộc</a:t>
            </a:r>
            <a:r>
              <a:rPr lang="en-US" sz="2800" b="1" dirty="0">
                <a:solidFill>
                  <a:srgbClr val="0000FF"/>
                </a:solidFill>
                <a:latin typeface="Calibri" pitchFamily="34" charset="0"/>
              </a:rPr>
              <a:t> </a:t>
            </a:r>
            <a:r>
              <a:rPr lang="en-US" sz="2800" b="1" dirty="0" err="1">
                <a:solidFill>
                  <a:srgbClr val="0000FF"/>
                </a:solidFill>
                <a:latin typeface="Calibri" pitchFamily="34" charset="0"/>
              </a:rPr>
              <a:t>nghe</a:t>
            </a:r>
            <a:r>
              <a:rPr lang="en-US" sz="2800" b="1" dirty="0">
                <a:solidFill>
                  <a:srgbClr val="0000FF"/>
                </a:solidFill>
                <a:latin typeface="Calibri" pitchFamily="34" charset="0"/>
              </a:rPr>
              <a:t> </a:t>
            </a:r>
            <a:r>
              <a:rPr lang="en-US" sz="2800" b="1" dirty="0" err="1">
                <a:solidFill>
                  <a:srgbClr val="0000FF"/>
                </a:solidFill>
                <a:latin typeface="Calibri" pitchFamily="34" charset="0"/>
              </a:rPr>
              <a:t>kể</a:t>
            </a:r>
            <a:r>
              <a:rPr lang="en-US" sz="2800" b="1" dirty="0">
                <a:solidFill>
                  <a:srgbClr val="0000FF"/>
                </a:solidFill>
                <a:latin typeface="Calibri" pitchFamily="34" charset="0"/>
              </a:rPr>
              <a:t> </a:t>
            </a:r>
            <a:r>
              <a:rPr lang="en-US" sz="2800" b="1" dirty="0" err="1">
                <a:solidFill>
                  <a:srgbClr val="0000FF"/>
                </a:solidFill>
                <a:latin typeface="Calibri" pitchFamily="34" charset="0"/>
              </a:rPr>
              <a:t>chuyện</a:t>
            </a:r>
            <a:r>
              <a:rPr lang="en-US" sz="2800" b="1" dirty="0">
                <a:solidFill>
                  <a:srgbClr val="0000FF"/>
                </a:solidFill>
                <a:latin typeface="Calibri" pitchFamily="34" charset="0"/>
              </a:rPr>
              <a:t> </a:t>
            </a:r>
            <a:r>
              <a:rPr lang="en-US" sz="2800" b="1" dirty="0" err="1">
                <a:solidFill>
                  <a:srgbClr val="0000FF"/>
                </a:solidFill>
                <a:latin typeface="Calibri" pitchFamily="34" charset="0"/>
              </a:rPr>
              <a:t>tục</a:t>
            </a:r>
            <a:r>
              <a:rPr lang="en-US" sz="2800" b="1" dirty="0">
                <a:solidFill>
                  <a:srgbClr val="0000FF"/>
                </a:solidFill>
                <a:latin typeface="Calibri" pitchFamily="34" charset="0"/>
              </a:rPr>
              <a:t> </a:t>
            </a:r>
            <a:r>
              <a:rPr lang="en-US" sz="2800" b="1" dirty="0" err="1">
                <a:solidFill>
                  <a:srgbClr val="0000FF"/>
                </a:solidFill>
                <a:latin typeface="Calibri" pitchFamily="34" charset="0"/>
              </a:rPr>
              <a:t>tĩu</a:t>
            </a:r>
            <a:r>
              <a:rPr lang="en-US" sz="2800" b="1" dirty="0">
                <a:solidFill>
                  <a:srgbClr val="0000FF"/>
                </a:solidFill>
                <a:latin typeface="Calibri" pitchFamily="34" charset="0"/>
              </a:rPr>
              <a:t>, </a:t>
            </a:r>
            <a:r>
              <a:rPr lang="en-US" sz="2800" b="1" dirty="0" err="1">
                <a:solidFill>
                  <a:srgbClr val="0000FF"/>
                </a:solidFill>
                <a:latin typeface="Calibri" pitchFamily="34" charset="0"/>
              </a:rPr>
              <a:t>gợi</a:t>
            </a:r>
            <a:r>
              <a:rPr lang="en-US" sz="2800" b="1" dirty="0">
                <a:solidFill>
                  <a:srgbClr val="0000FF"/>
                </a:solidFill>
                <a:latin typeface="Calibri" pitchFamily="34" charset="0"/>
              </a:rPr>
              <a:t> </a:t>
            </a:r>
            <a:r>
              <a:rPr lang="en-US" sz="2800" b="1" dirty="0" err="1">
                <a:solidFill>
                  <a:srgbClr val="0000FF"/>
                </a:solidFill>
                <a:latin typeface="Calibri" pitchFamily="34" charset="0"/>
              </a:rPr>
              <a:t>dục</a:t>
            </a:r>
            <a:endParaRPr lang="en-US" sz="2800" b="1" dirty="0">
              <a:solidFill>
                <a:srgbClr val="0000FF"/>
              </a:solidFill>
              <a:latin typeface="Calibri" pitchFamily="34" charset="0"/>
            </a:endParaRPr>
          </a:p>
          <a:p>
            <a:pPr eaLnBrk="1" hangingPunct="1">
              <a:lnSpc>
                <a:spcPct val="105000"/>
              </a:lnSpc>
              <a:spcBef>
                <a:spcPts val="1000"/>
              </a:spcBef>
              <a:buFont typeface="Wingdings" pitchFamily="2" charset="2"/>
              <a:buChar char="Ø"/>
            </a:pPr>
            <a:r>
              <a:rPr lang="en-US" sz="2800" b="1" dirty="0" err="1" smtClean="0">
                <a:solidFill>
                  <a:srgbClr val="0000FF"/>
                </a:solidFill>
                <a:latin typeface="Calibri" pitchFamily="34" charset="0"/>
              </a:rPr>
              <a:t>Trẻ</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bị</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gán</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vào</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những</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hình</a:t>
            </a:r>
            <a:r>
              <a:rPr lang="en-US" sz="2800" b="1" dirty="0" smtClean="0">
                <a:solidFill>
                  <a:srgbClr val="0000FF"/>
                </a:solidFill>
                <a:latin typeface="Calibri" pitchFamily="34" charset="0"/>
              </a:rPr>
              <a:t> </a:t>
            </a:r>
            <a:r>
              <a:rPr lang="en-US" sz="2800" b="1" dirty="0" err="1">
                <a:solidFill>
                  <a:srgbClr val="0000FF"/>
                </a:solidFill>
                <a:latin typeface="Calibri" pitchFamily="34" charset="0"/>
              </a:rPr>
              <a:t>vẽ</a:t>
            </a:r>
            <a:r>
              <a:rPr lang="en-US" sz="2800" b="1" dirty="0">
                <a:solidFill>
                  <a:srgbClr val="0000FF"/>
                </a:solidFill>
                <a:latin typeface="Calibri" pitchFamily="34" charset="0"/>
              </a:rPr>
              <a:t> </a:t>
            </a:r>
            <a:r>
              <a:rPr lang="en-US" sz="2800" b="1" dirty="0" err="1">
                <a:solidFill>
                  <a:srgbClr val="0000FF"/>
                </a:solidFill>
                <a:latin typeface="Calibri" pitchFamily="34" charset="0"/>
              </a:rPr>
              <a:t>gợi</a:t>
            </a:r>
            <a:r>
              <a:rPr lang="en-US" sz="2800" b="1" dirty="0">
                <a:solidFill>
                  <a:srgbClr val="0000FF"/>
                </a:solidFill>
                <a:latin typeface="Calibri" pitchFamily="34" charset="0"/>
              </a:rPr>
              <a:t> </a:t>
            </a:r>
            <a:r>
              <a:rPr lang="en-US" sz="2800" b="1" dirty="0" err="1">
                <a:solidFill>
                  <a:srgbClr val="0000FF"/>
                </a:solidFill>
                <a:latin typeface="Calibri" pitchFamily="34" charset="0"/>
              </a:rPr>
              <a:t>dục</a:t>
            </a:r>
            <a:r>
              <a:rPr lang="en-US" sz="2800" b="1" dirty="0">
                <a:solidFill>
                  <a:srgbClr val="0000FF"/>
                </a:solidFill>
                <a:latin typeface="Calibri" pitchFamily="34" charset="0"/>
              </a:rPr>
              <a:t> (VD </a:t>
            </a:r>
            <a:r>
              <a:rPr lang="en-US" sz="2800" b="1" dirty="0" err="1">
                <a:solidFill>
                  <a:srgbClr val="0000FF"/>
                </a:solidFill>
                <a:latin typeface="Calibri" pitchFamily="34" charset="0"/>
              </a:rPr>
              <a:t>trên</a:t>
            </a:r>
            <a:r>
              <a:rPr lang="en-US" sz="2800" b="1" dirty="0">
                <a:solidFill>
                  <a:srgbClr val="0000FF"/>
                </a:solidFill>
                <a:latin typeface="Calibri" pitchFamily="34" charset="0"/>
              </a:rPr>
              <a:t> </a:t>
            </a:r>
            <a:r>
              <a:rPr lang="en-US" sz="2800" b="1" dirty="0" err="1">
                <a:solidFill>
                  <a:srgbClr val="0000FF"/>
                </a:solidFill>
                <a:latin typeface="Calibri" pitchFamily="34" charset="0"/>
              </a:rPr>
              <a:t>tường</a:t>
            </a:r>
            <a:r>
              <a:rPr lang="en-US" sz="2800" b="1" dirty="0">
                <a:solidFill>
                  <a:srgbClr val="0000FF"/>
                </a:solidFill>
                <a:latin typeface="Calibri" pitchFamily="34" charset="0"/>
              </a:rPr>
              <a:t> </a:t>
            </a:r>
            <a:r>
              <a:rPr lang="en-US" sz="2800" b="1" dirty="0" err="1">
                <a:solidFill>
                  <a:srgbClr val="0000FF"/>
                </a:solidFill>
                <a:latin typeface="Calibri" pitchFamily="34" charset="0"/>
              </a:rPr>
              <a:t>nhà</a:t>
            </a:r>
            <a:r>
              <a:rPr lang="en-US" sz="2800" b="1" dirty="0">
                <a:solidFill>
                  <a:srgbClr val="0000FF"/>
                </a:solidFill>
                <a:latin typeface="Calibri" pitchFamily="34" charset="0"/>
              </a:rPr>
              <a:t> </a:t>
            </a:r>
            <a:r>
              <a:rPr lang="en-US" sz="2800" b="1" dirty="0" err="1">
                <a:solidFill>
                  <a:srgbClr val="0000FF"/>
                </a:solidFill>
                <a:latin typeface="Calibri" pitchFamily="34" charset="0"/>
              </a:rPr>
              <a:t>vệ</a:t>
            </a:r>
            <a:r>
              <a:rPr lang="en-US" sz="2800" b="1" dirty="0">
                <a:solidFill>
                  <a:srgbClr val="0000FF"/>
                </a:solidFill>
                <a:latin typeface="Calibri" pitchFamily="34" charset="0"/>
              </a:rPr>
              <a:t> </a:t>
            </a:r>
            <a:r>
              <a:rPr lang="en-US" sz="2800" b="1" dirty="0" err="1">
                <a:solidFill>
                  <a:srgbClr val="0000FF"/>
                </a:solidFill>
                <a:latin typeface="Calibri" pitchFamily="34" charset="0"/>
              </a:rPr>
              <a:t>sinh</a:t>
            </a:r>
            <a:r>
              <a:rPr lang="en-US" sz="2800" b="1" dirty="0">
                <a:solidFill>
                  <a:srgbClr val="0000FF"/>
                </a:solidFill>
                <a:latin typeface="Calibri" pitchFamily="34" charset="0"/>
              </a:rPr>
              <a:t> </a:t>
            </a:r>
            <a:r>
              <a:rPr lang="en-US" sz="2800" b="1" dirty="0" err="1">
                <a:solidFill>
                  <a:srgbClr val="0000FF"/>
                </a:solidFill>
                <a:latin typeface="Calibri" pitchFamily="34" charset="0"/>
              </a:rPr>
              <a:t>của</a:t>
            </a:r>
            <a:r>
              <a:rPr lang="en-US" sz="2800" b="1" dirty="0">
                <a:solidFill>
                  <a:srgbClr val="0000FF"/>
                </a:solidFill>
                <a:latin typeface="Calibri" pitchFamily="34" charset="0"/>
              </a:rPr>
              <a:t> </a:t>
            </a:r>
            <a:r>
              <a:rPr lang="en-US" sz="2800" b="1" dirty="0" err="1">
                <a:solidFill>
                  <a:srgbClr val="0000FF"/>
                </a:solidFill>
                <a:latin typeface="Calibri" pitchFamily="34" charset="0"/>
              </a:rPr>
              <a:t>trường</a:t>
            </a:r>
            <a:r>
              <a:rPr lang="en-US" sz="2800" b="1" dirty="0">
                <a:solidFill>
                  <a:srgbClr val="0000FF"/>
                </a:solidFill>
                <a:latin typeface="Calibri" pitchFamily="34" charset="0"/>
              </a:rPr>
              <a:t>)</a:t>
            </a:r>
          </a:p>
          <a:p>
            <a:pPr eaLnBrk="1" hangingPunct="1">
              <a:lnSpc>
                <a:spcPct val="105000"/>
              </a:lnSpc>
              <a:spcBef>
                <a:spcPts val="1000"/>
              </a:spcBef>
              <a:buFont typeface="Wingdings" pitchFamily="2" charset="2"/>
              <a:buChar char="Ø"/>
            </a:pPr>
            <a:r>
              <a:rPr lang="en-US" sz="2800" b="1" dirty="0" err="1" smtClean="0">
                <a:solidFill>
                  <a:srgbClr val="0000FF"/>
                </a:solidFill>
                <a:latin typeface="Calibri" pitchFamily="34" charset="0"/>
              </a:rPr>
              <a:t>Trẻ</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bị</a:t>
            </a:r>
            <a:r>
              <a:rPr lang="en-US" sz="2800" b="1" dirty="0" smtClean="0">
                <a:solidFill>
                  <a:srgbClr val="0000FF"/>
                </a:solidFill>
                <a:latin typeface="Calibri" pitchFamily="34" charset="0"/>
              </a:rPr>
              <a:t> </a:t>
            </a:r>
            <a:r>
              <a:rPr lang="en-US" sz="2800" b="1" dirty="0" err="1">
                <a:solidFill>
                  <a:srgbClr val="0000FF"/>
                </a:solidFill>
                <a:latin typeface="Calibri" pitchFamily="34" charset="0"/>
              </a:rPr>
              <a:t>đưa</a:t>
            </a:r>
            <a:r>
              <a:rPr lang="en-US" sz="2800" b="1" dirty="0">
                <a:solidFill>
                  <a:srgbClr val="0000FF"/>
                </a:solidFill>
                <a:latin typeface="Calibri" pitchFamily="34" charset="0"/>
              </a:rPr>
              <a:t> </a:t>
            </a:r>
            <a:r>
              <a:rPr lang="en-US" sz="2800" b="1" dirty="0" err="1">
                <a:solidFill>
                  <a:srgbClr val="0000FF"/>
                </a:solidFill>
                <a:latin typeface="Calibri" pitchFamily="34" charset="0"/>
              </a:rPr>
              <a:t>ra</a:t>
            </a:r>
            <a:r>
              <a:rPr lang="en-US" sz="2800" b="1" dirty="0">
                <a:solidFill>
                  <a:srgbClr val="0000FF"/>
                </a:solidFill>
                <a:latin typeface="Calibri" pitchFamily="34" charset="0"/>
              </a:rPr>
              <a:t> </a:t>
            </a:r>
            <a:r>
              <a:rPr lang="en-US" sz="2800" b="1" dirty="0" err="1">
                <a:solidFill>
                  <a:srgbClr val="0000FF"/>
                </a:solidFill>
                <a:latin typeface="Calibri" pitchFamily="34" charset="0"/>
              </a:rPr>
              <a:t>làm</a:t>
            </a:r>
            <a:r>
              <a:rPr lang="en-US" sz="2800" b="1" dirty="0">
                <a:solidFill>
                  <a:srgbClr val="0000FF"/>
                </a:solidFill>
                <a:latin typeface="Calibri" pitchFamily="34" charset="0"/>
              </a:rPr>
              <a:t> </a:t>
            </a:r>
            <a:r>
              <a:rPr lang="en-US" sz="2800" b="1" dirty="0" err="1">
                <a:solidFill>
                  <a:srgbClr val="0000FF"/>
                </a:solidFill>
                <a:latin typeface="Calibri" pitchFamily="34" charset="0"/>
              </a:rPr>
              <a:t>mục</a:t>
            </a:r>
            <a:r>
              <a:rPr lang="en-US" sz="2800" b="1" dirty="0">
                <a:solidFill>
                  <a:srgbClr val="0000FF"/>
                </a:solidFill>
                <a:latin typeface="Calibri" pitchFamily="34" charset="0"/>
              </a:rPr>
              <a:t> </a:t>
            </a:r>
            <a:r>
              <a:rPr lang="en-US" sz="2800" b="1" dirty="0" err="1">
                <a:solidFill>
                  <a:srgbClr val="0000FF"/>
                </a:solidFill>
                <a:latin typeface="Calibri" pitchFamily="34" charset="0"/>
              </a:rPr>
              <a:t>tiêu</a:t>
            </a:r>
            <a:r>
              <a:rPr lang="en-US" sz="2800" b="1" dirty="0">
                <a:solidFill>
                  <a:srgbClr val="0000FF"/>
                </a:solidFill>
                <a:latin typeface="Calibri" pitchFamily="34" charset="0"/>
              </a:rPr>
              <a:t> </a:t>
            </a:r>
            <a:r>
              <a:rPr lang="en-US" sz="2800" b="1" dirty="0" err="1">
                <a:solidFill>
                  <a:srgbClr val="0000FF"/>
                </a:solidFill>
                <a:latin typeface="Calibri" pitchFamily="34" charset="0"/>
              </a:rPr>
              <a:t>cho</a:t>
            </a:r>
            <a:r>
              <a:rPr lang="en-US" sz="2800" b="1" dirty="0">
                <a:solidFill>
                  <a:srgbClr val="0000FF"/>
                </a:solidFill>
                <a:latin typeface="Calibri" pitchFamily="34" charset="0"/>
              </a:rPr>
              <a:t> </a:t>
            </a:r>
            <a:r>
              <a:rPr lang="en-US" sz="2800" b="1" dirty="0" err="1">
                <a:solidFill>
                  <a:srgbClr val="0000FF"/>
                </a:solidFill>
                <a:latin typeface="Calibri" pitchFamily="34" charset="0"/>
              </a:rPr>
              <a:t>các</a:t>
            </a:r>
            <a:r>
              <a:rPr lang="en-US" sz="2800" b="1" dirty="0">
                <a:solidFill>
                  <a:srgbClr val="0000FF"/>
                </a:solidFill>
                <a:latin typeface="Calibri" pitchFamily="34" charset="0"/>
              </a:rPr>
              <a:t> </a:t>
            </a:r>
            <a:r>
              <a:rPr lang="en-US" sz="2800" b="1" dirty="0" err="1">
                <a:solidFill>
                  <a:srgbClr val="0000FF"/>
                </a:solidFill>
                <a:latin typeface="Calibri" pitchFamily="34" charset="0"/>
              </a:rPr>
              <a:t>hành</a:t>
            </a:r>
            <a:r>
              <a:rPr lang="en-US" sz="2800" b="1" dirty="0">
                <a:solidFill>
                  <a:srgbClr val="0000FF"/>
                </a:solidFill>
                <a:latin typeface="Calibri" pitchFamily="34" charset="0"/>
              </a:rPr>
              <a:t> vi, </a:t>
            </a:r>
            <a:r>
              <a:rPr lang="en-US" sz="2800" b="1" dirty="0" err="1">
                <a:solidFill>
                  <a:srgbClr val="0000FF"/>
                </a:solidFill>
                <a:latin typeface="Calibri" pitchFamily="34" charset="0"/>
              </a:rPr>
              <a:t>cử</a:t>
            </a:r>
            <a:r>
              <a:rPr lang="en-US" sz="2800" b="1" dirty="0">
                <a:solidFill>
                  <a:srgbClr val="0000FF"/>
                </a:solidFill>
                <a:latin typeface="Calibri" pitchFamily="34" charset="0"/>
              </a:rPr>
              <a:t> </a:t>
            </a:r>
            <a:r>
              <a:rPr lang="en-US" sz="2800" b="1" dirty="0" err="1">
                <a:solidFill>
                  <a:srgbClr val="0000FF"/>
                </a:solidFill>
                <a:latin typeface="Calibri" pitchFamily="34" charset="0"/>
              </a:rPr>
              <a:t>chỉ</a:t>
            </a:r>
            <a:r>
              <a:rPr lang="en-US" sz="2800" b="1" dirty="0">
                <a:solidFill>
                  <a:srgbClr val="0000FF"/>
                </a:solidFill>
                <a:latin typeface="Calibri" pitchFamily="34" charset="0"/>
              </a:rPr>
              <a:t> </a:t>
            </a:r>
            <a:r>
              <a:rPr lang="en-US" sz="2800" b="1" dirty="0" err="1">
                <a:solidFill>
                  <a:srgbClr val="0000FF"/>
                </a:solidFill>
                <a:latin typeface="Calibri" pitchFamily="34" charset="0"/>
              </a:rPr>
              <a:t>gợi</a:t>
            </a:r>
            <a:r>
              <a:rPr lang="en-US" sz="2800" b="1" dirty="0">
                <a:solidFill>
                  <a:srgbClr val="0000FF"/>
                </a:solidFill>
                <a:latin typeface="Calibri" pitchFamily="34" charset="0"/>
              </a:rPr>
              <a:t> </a:t>
            </a:r>
            <a:r>
              <a:rPr lang="en-US" sz="2800" b="1" dirty="0" err="1">
                <a:solidFill>
                  <a:srgbClr val="0000FF"/>
                </a:solidFill>
                <a:latin typeface="Calibri" pitchFamily="34" charset="0"/>
              </a:rPr>
              <a:t>dục</a:t>
            </a:r>
            <a:endParaRPr lang="en-US" sz="2800" b="1" dirty="0">
              <a:solidFill>
                <a:srgbClr val="0000FF"/>
              </a:solidFill>
              <a:latin typeface="Calibri" pitchFamily="34" charset="0"/>
            </a:endParaRPr>
          </a:p>
          <a:p>
            <a:pPr eaLnBrk="1" hangingPunct="1">
              <a:lnSpc>
                <a:spcPct val="105000"/>
              </a:lnSpc>
              <a:spcBef>
                <a:spcPts val="1000"/>
              </a:spcBef>
              <a:buFont typeface="Wingdings" pitchFamily="2" charset="2"/>
              <a:buChar char="Ø"/>
            </a:pPr>
            <a:r>
              <a:rPr lang="en-US" sz="2800" b="1" dirty="0" err="1" smtClean="0">
                <a:solidFill>
                  <a:srgbClr val="0000FF"/>
                </a:solidFill>
                <a:latin typeface="Calibri" pitchFamily="34" charset="0"/>
              </a:rPr>
              <a:t>Trẻ</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bị</a:t>
            </a:r>
            <a:r>
              <a:rPr lang="en-US" sz="2800" b="1" dirty="0" smtClean="0">
                <a:solidFill>
                  <a:srgbClr val="0000FF"/>
                </a:solidFill>
                <a:latin typeface="Calibri" pitchFamily="34" charset="0"/>
              </a:rPr>
              <a:t> </a:t>
            </a:r>
            <a:r>
              <a:rPr lang="en-US" sz="2800" b="1" dirty="0" err="1">
                <a:solidFill>
                  <a:srgbClr val="0000FF"/>
                </a:solidFill>
                <a:latin typeface="Calibri" pitchFamily="34" charset="0"/>
              </a:rPr>
              <a:t>tung</a:t>
            </a:r>
            <a:r>
              <a:rPr lang="en-US" sz="2800" b="1" dirty="0">
                <a:solidFill>
                  <a:srgbClr val="0000FF"/>
                </a:solidFill>
                <a:latin typeface="Calibri" pitchFamily="34" charset="0"/>
              </a:rPr>
              <a:t> tin </a:t>
            </a:r>
            <a:r>
              <a:rPr lang="en-US" sz="2800" b="1" dirty="0" err="1">
                <a:solidFill>
                  <a:srgbClr val="0000FF"/>
                </a:solidFill>
                <a:latin typeface="Calibri" pitchFamily="34" charset="0"/>
              </a:rPr>
              <a:t>đồn</a:t>
            </a:r>
            <a:r>
              <a:rPr lang="en-US" sz="2800" b="1" dirty="0">
                <a:solidFill>
                  <a:srgbClr val="0000FF"/>
                </a:solidFill>
                <a:latin typeface="Calibri" pitchFamily="34" charset="0"/>
              </a:rPr>
              <a:t> </a:t>
            </a:r>
            <a:r>
              <a:rPr lang="en-US" sz="2800" b="1" dirty="0" err="1">
                <a:solidFill>
                  <a:srgbClr val="0000FF"/>
                </a:solidFill>
                <a:latin typeface="Calibri" pitchFamily="34" charset="0"/>
              </a:rPr>
              <a:t>xấu</a:t>
            </a:r>
            <a:r>
              <a:rPr lang="en-US" sz="2800" b="1" dirty="0">
                <a:solidFill>
                  <a:srgbClr val="0000FF"/>
                </a:solidFill>
                <a:latin typeface="Calibri" pitchFamily="34" charset="0"/>
              </a:rPr>
              <a:t> </a:t>
            </a:r>
            <a:r>
              <a:rPr lang="en-US" sz="2800" b="1" dirty="0" err="1">
                <a:solidFill>
                  <a:srgbClr val="0000FF"/>
                </a:solidFill>
                <a:latin typeface="Calibri" pitchFamily="34" charset="0"/>
              </a:rPr>
              <a:t>về</a:t>
            </a:r>
            <a:r>
              <a:rPr lang="en-US" sz="2800" b="1" dirty="0">
                <a:solidFill>
                  <a:srgbClr val="0000FF"/>
                </a:solidFill>
                <a:latin typeface="Calibri" pitchFamily="34" charset="0"/>
              </a:rPr>
              <a:t> </a:t>
            </a:r>
            <a:r>
              <a:rPr lang="en-US" sz="2800" b="1" dirty="0" err="1">
                <a:solidFill>
                  <a:srgbClr val="0000FF"/>
                </a:solidFill>
                <a:latin typeface="Calibri" pitchFamily="34" charset="0"/>
              </a:rPr>
              <a:t>tình</a:t>
            </a:r>
            <a:r>
              <a:rPr lang="en-US" sz="2800" b="1" dirty="0">
                <a:solidFill>
                  <a:srgbClr val="0000FF"/>
                </a:solidFill>
                <a:latin typeface="Calibri" pitchFamily="34" charset="0"/>
              </a:rPr>
              <a:t> </a:t>
            </a:r>
            <a:r>
              <a:rPr lang="en-US" sz="2800" b="1" dirty="0" err="1">
                <a:solidFill>
                  <a:srgbClr val="0000FF"/>
                </a:solidFill>
                <a:latin typeface="Calibri" pitchFamily="34" charset="0"/>
              </a:rPr>
              <a:t>dục</a:t>
            </a:r>
            <a:r>
              <a:rPr lang="en-US" sz="2800" b="1" dirty="0">
                <a:solidFill>
                  <a:srgbClr val="0000FF"/>
                </a:solidFill>
                <a:latin typeface="Calibri" pitchFamily="34" charset="0"/>
              </a:rPr>
              <a:t> </a:t>
            </a:r>
            <a:r>
              <a:rPr lang="en-US" sz="2800" b="1" dirty="0" err="1">
                <a:solidFill>
                  <a:srgbClr val="0000FF"/>
                </a:solidFill>
                <a:latin typeface="Calibri" pitchFamily="34" charset="0"/>
              </a:rPr>
              <a:t>hoặc</a:t>
            </a:r>
            <a:r>
              <a:rPr lang="en-US" sz="2800" b="1" dirty="0">
                <a:solidFill>
                  <a:srgbClr val="0000FF"/>
                </a:solidFill>
                <a:latin typeface="Calibri" pitchFamily="34" charset="0"/>
              </a:rPr>
              <a:t> </a:t>
            </a:r>
            <a:r>
              <a:rPr lang="en-US" sz="2800" b="1" dirty="0" err="1">
                <a:solidFill>
                  <a:srgbClr val="0000FF"/>
                </a:solidFill>
                <a:latin typeface="Calibri" pitchFamily="34" charset="0"/>
              </a:rPr>
              <a:t>bị</a:t>
            </a:r>
            <a:r>
              <a:rPr lang="en-US" sz="2800" b="1" dirty="0">
                <a:solidFill>
                  <a:srgbClr val="0000FF"/>
                </a:solidFill>
                <a:latin typeface="Calibri" pitchFamily="34" charset="0"/>
              </a:rPr>
              <a:t> </a:t>
            </a:r>
            <a:r>
              <a:rPr lang="en-US" sz="2800" b="1" dirty="0" err="1">
                <a:solidFill>
                  <a:srgbClr val="0000FF"/>
                </a:solidFill>
                <a:latin typeface="Calibri" pitchFamily="34" charset="0"/>
              </a:rPr>
              <a:t>gợi</a:t>
            </a:r>
            <a:r>
              <a:rPr lang="en-US" sz="2800" b="1" dirty="0">
                <a:solidFill>
                  <a:srgbClr val="0000FF"/>
                </a:solidFill>
                <a:latin typeface="Calibri" pitchFamily="34" charset="0"/>
              </a:rPr>
              <a:t> ý </a:t>
            </a:r>
            <a:r>
              <a:rPr lang="en-US" sz="2800" b="1" dirty="0" err="1">
                <a:solidFill>
                  <a:srgbClr val="0000FF"/>
                </a:solidFill>
                <a:latin typeface="Calibri" pitchFamily="34" charset="0"/>
              </a:rPr>
              <a:t>về</a:t>
            </a:r>
            <a:r>
              <a:rPr lang="en-US" sz="2800" b="1" dirty="0">
                <a:solidFill>
                  <a:srgbClr val="0000FF"/>
                </a:solidFill>
                <a:latin typeface="Calibri" pitchFamily="34" charset="0"/>
              </a:rPr>
              <a:t> </a:t>
            </a:r>
            <a:r>
              <a:rPr lang="en-US" sz="2800" b="1" dirty="0" err="1">
                <a:solidFill>
                  <a:srgbClr val="0000FF"/>
                </a:solidFill>
                <a:latin typeface="Calibri" pitchFamily="34" charset="0"/>
              </a:rPr>
              <a:t>tình</a:t>
            </a:r>
            <a:r>
              <a:rPr lang="en-US" sz="2800" b="1" dirty="0">
                <a:solidFill>
                  <a:srgbClr val="0000FF"/>
                </a:solidFill>
                <a:latin typeface="Calibri" pitchFamily="34" charset="0"/>
              </a:rPr>
              <a:t> </a:t>
            </a:r>
            <a:r>
              <a:rPr lang="en-US" sz="2800" b="1" dirty="0" err="1">
                <a:solidFill>
                  <a:srgbClr val="0000FF"/>
                </a:solidFill>
                <a:latin typeface="Calibri" pitchFamily="34" charset="0"/>
              </a:rPr>
              <a:t>dục</a:t>
            </a:r>
            <a:endParaRPr lang="en-US" sz="2800" b="1" dirty="0">
              <a:solidFill>
                <a:srgbClr val="0000FF"/>
              </a:solidFill>
              <a:latin typeface="Calibri" pitchFamily="34" charset="0"/>
            </a:endParaRPr>
          </a:p>
          <a:p>
            <a:pPr eaLnBrk="1" hangingPunct="1">
              <a:lnSpc>
                <a:spcPct val="105000"/>
              </a:lnSpc>
              <a:spcBef>
                <a:spcPts val="1000"/>
              </a:spcBef>
              <a:buFont typeface="Wingdings" pitchFamily="2" charset="2"/>
              <a:buChar char="Ø"/>
            </a:pPr>
            <a:r>
              <a:rPr lang="en-US" sz="2800" b="1" dirty="0" err="1" smtClean="0">
                <a:solidFill>
                  <a:srgbClr val="0000FF"/>
                </a:solidFill>
                <a:latin typeface="Calibri" pitchFamily="34" charset="0"/>
              </a:rPr>
              <a:t>Trẻ</a:t>
            </a:r>
            <a:r>
              <a:rPr lang="en-US" sz="2800" b="1" dirty="0" smtClean="0">
                <a:solidFill>
                  <a:srgbClr val="0000FF"/>
                </a:solidFill>
                <a:latin typeface="Calibri" pitchFamily="34" charset="0"/>
              </a:rPr>
              <a:t> </a:t>
            </a:r>
            <a:r>
              <a:rPr lang="en-US" sz="2800" b="1" dirty="0" err="1" smtClean="0">
                <a:solidFill>
                  <a:srgbClr val="0000FF"/>
                </a:solidFill>
                <a:latin typeface="Calibri" pitchFamily="34" charset="0"/>
              </a:rPr>
              <a:t>bị</a:t>
            </a:r>
            <a:r>
              <a:rPr lang="en-US" sz="2800" b="1" dirty="0" smtClean="0">
                <a:solidFill>
                  <a:srgbClr val="0000FF"/>
                </a:solidFill>
                <a:latin typeface="Calibri" pitchFamily="34" charset="0"/>
              </a:rPr>
              <a:t> </a:t>
            </a:r>
            <a:r>
              <a:rPr lang="en-US" sz="2800" b="1" dirty="0" err="1">
                <a:solidFill>
                  <a:srgbClr val="0000FF"/>
                </a:solidFill>
                <a:latin typeface="Calibri" pitchFamily="34" charset="0"/>
              </a:rPr>
              <a:t>lột</a:t>
            </a:r>
            <a:r>
              <a:rPr lang="en-US" sz="2800" b="1" dirty="0">
                <a:solidFill>
                  <a:srgbClr val="0000FF"/>
                </a:solidFill>
                <a:latin typeface="Calibri" pitchFamily="34" charset="0"/>
              </a:rPr>
              <a:t> </a:t>
            </a:r>
            <a:r>
              <a:rPr lang="en-US" sz="2800" b="1" dirty="0" err="1">
                <a:solidFill>
                  <a:srgbClr val="0000FF"/>
                </a:solidFill>
                <a:latin typeface="Calibri" pitchFamily="34" charset="0"/>
              </a:rPr>
              <a:t>quần</a:t>
            </a:r>
            <a:r>
              <a:rPr lang="en-US" sz="2800" b="1" dirty="0">
                <a:solidFill>
                  <a:srgbClr val="0000FF"/>
                </a:solidFill>
                <a:latin typeface="Calibri" pitchFamily="34" charset="0"/>
              </a:rPr>
              <a:t> </a:t>
            </a:r>
            <a:r>
              <a:rPr lang="en-US" sz="2800" b="1" dirty="0" err="1">
                <a:solidFill>
                  <a:srgbClr val="0000FF"/>
                </a:solidFill>
                <a:latin typeface="Calibri" pitchFamily="34" charset="0"/>
              </a:rPr>
              <a:t>áo</a:t>
            </a:r>
            <a:r>
              <a:rPr lang="en-US" sz="2800" b="1" dirty="0">
                <a:solidFill>
                  <a:srgbClr val="0000FF"/>
                </a:solidFill>
                <a:latin typeface="Calibri" pitchFamily="34" charset="0"/>
              </a:rPr>
              <a:t> </a:t>
            </a:r>
            <a:r>
              <a:rPr lang="en-US" sz="2800" b="1" dirty="0" err="1">
                <a:solidFill>
                  <a:srgbClr val="0000FF"/>
                </a:solidFill>
                <a:latin typeface="Calibri" pitchFamily="34" charset="0"/>
              </a:rPr>
              <a:t>hoặc</a:t>
            </a:r>
            <a:r>
              <a:rPr lang="en-US" sz="2800" b="1" dirty="0">
                <a:solidFill>
                  <a:srgbClr val="0000FF"/>
                </a:solidFill>
                <a:latin typeface="Calibri" pitchFamily="34" charset="0"/>
              </a:rPr>
              <a:t> </a:t>
            </a:r>
            <a:r>
              <a:rPr lang="en-US" sz="2800" b="1" err="1">
                <a:solidFill>
                  <a:srgbClr val="0000FF"/>
                </a:solidFill>
                <a:latin typeface="Calibri" pitchFamily="34" charset="0"/>
              </a:rPr>
              <a:t>bị</a:t>
            </a:r>
            <a:r>
              <a:rPr lang="en-US" sz="2800" b="1">
                <a:solidFill>
                  <a:srgbClr val="0000FF"/>
                </a:solidFill>
                <a:latin typeface="Calibri" pitchFamily="34" charset="0"/>
              </a:rPr>
              <a:t> </a:t>
            </a:r>
            <a:r>
              <a:rPr lang="vi-VN" sz="2800" b="1" smtClean="0">
                <a:solidFill>
                  <a:srgbClr val="0000FF"/>
                </a:solidFill>
                <a:latin typeface="Calibri" pitchFamily="34" charset="0"/>
              </a:rPr>
              <a:t>phải </a:t>
            </a:r>
            <a:r>
              <a:rPr lang="en-US" sz="2800" b="1" smtClean="0">
                <a:solidFill>
                  <a:srgbClr val="0000FF"/>
                </a:solidFill>
                <a:latin typeface="Calibri" pitchFamily="34" charset="0"/>
              </a:rPr>
              <a:t>nhìn </a:t>
            </a:r>
            <a:r>
              <a:rPr lang="en-US" sz="2800" b="1" dirty="0" err="1">
                <a:solidFill>
                  <a:srgbClr val="0000FF"/>
                </a:solidFill>
                <a:latin typeface="Calibri" pitchFamily="34" charset="0"/>
              </a:rPr>
              <a:t>ai</a:t>
            </a:r>
            <a:r>
              <a:rPr lang="en-US" sz="2800" b="1" dirty="0">
                <a:solidFill>
                  <a:srgbClr val="0000FF"/>
                </a:solidFill>
                <a:latin typeface="Calibri" pitchFamily="34" charset="0"/>
              </a:rPr>
              <a:t> </a:t>
            </a:r>
            <a:r>
              <a:rPr lang="en-US" sz="2800" b="1" dirty="0" err="1">
                <a:solidFill>
                  <a:srgbClr val="0000FF"/>
                </a:solidFill>
                <a:latin typeface="Calibri" pitchFamily="34" charset="0"/>
              </a:rPr>
              <a:t>đó</a:t>
            </a:r>
            <a:r>
              <a:rPr lang="en-US" sz="2800" b="1" dirty="0">
                <a:solidFill>
                  <a:srgbClr val="0000FF"/>
                </a:solidFill>
                <a:latin typeface="Calibri" pitchFamily="34" charset="0"/>
              </a:rPr>
              <a:t> </a:t>
            </a:r>
            <a:r>
              <a:rPr lang="en-US" sz="2800" b="1" dirty="0" err="1">
                <a:solidFill>
                  <a:srgbClr val="0000FF"/>
                </a:solidFill>
                <a:latin typeface="Calibri" pitchFamily="34" charset="0"/>
              </a:rPr>
              <a:t>cởi</a:t>
            </a:r>
            <a:r>
              <a:rPr lang="en-US" sz="2800" b="1" dirty="0">
                <a:solidFill>
                  <a:srgbClr val="0000FF"/>
                </a:solidFill>
                <a:latin typeface="Calibri" pitchFamily="34" charset="0"/>
              </a:rPr>
              <a:t> </a:t>
            </a:r>
            <a:r>
              <a:rPr lang="en-US" sz="2800" b="1" dirty="0" err="1">
                <a:solidFill>
                  <a:srgbClr val="0000FF"/>
                </a:solidFill>
                <a:latin typeface="Calibri" pitchFamily="34" charset="0"/>
              </a:rPr>
              <a:t>hết</a:t>
            </a:r>
            <a:r>
              <a:rPr lang="en-US" sz="2800" b="1" dirty="0">
                <a:solidFill>
                  <a:srgbClr val="0000FF"/>
                </a:solidFill>
                <a:latin typeface="Calibri" pitchFamily="34" charset="0"/>
              </a:rPr>
              <a:t> </a:t>
            </a:r>
            <a:r>
              <a:rPr lang="en-US" sz="2800" b="1" dirty="0" err="1">
                <a:solidFill>
                  <a:srgbClr val="0000FF"/>
                </a:solidFill>
                <a:latin typeface="Calibri" pitchFamily="34" charset="0"/>
              </a:rPr>
              <a:t>quần</a:t>
            </a:r>
            <a:r>
              <a:rPr lang="en-US" sz="2800" b="1" dirty="0">
                <a:solidFill>
                  <a:srgbClr val="0000FF"/>
                </a:solidFill>
                <a:latin typeface="Calibri" pitchFamily="34" charset="0"/>
              </a:rPr>
              <a:t> </a:t>
            </a:r>
            <a:r>
              <a:rPr lang="en-US" sz="2800" b="1" dirty="0" err="1" smtClean="0">
                <a:solidFill>
                  <a:srgbClr val="0000FF"/>
                </a:solidFill>
                <a:latin typeface="Calibri" pitchFamily="34" charset="0"/>
              </a:rPr>
              <a:t>áo</a:t>
            </a:r>
            <a:endParaRPr lang="en-US" sz="2800" b="1" dirty="0">
              <a:solidFill>
                <a:srgbClr val="0000FF"/>
              </a:solidFill>
              <a:latin typeface="Calibri" pitchFamily="34" charset="0"/>
            </a:endParaRPr>
          </a:p>
        </p:txBody>
      </p:sp>
    </p:spTree>
    <p:extLst>
      <p:ext uri="{BB962C8B-B14F-4D97-AF65-F5344CB8AC3E}">
        <p14:creationId xmlns:p14="http://schemas.microsoft.com/office/powerpoint/2010/main" val="656267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65100" y="241300"/>
            <a:ext cx="87137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b="1" dirty="0">
                <a:solidFill>
                  <a:srgbClr val="FF0000"/>
                </a:solidFill>
              </a:rPr>
              <a:t>CÁC HÀNH VI XÂM HẠI TÌNH DỤC KHÔNG TIẾP XÚC</a:t>
            </a:r>
            <a:endParaRPr lang="vi-VN" sz="2600" b="1" dirty="0">
              <a:solidFill>
                <a:srgbClr val="FF0000"/>
              </a:solidFill>
            </a:endParaRPr>
          </a:p>
        </p:txBody>
      </p:sp>
      <p:sp>
        <p:nvSpPr>
          <p:cNvPr id="5" name="Content Placeholder 1"/>
          <p:cNvSpPr txBox="1">
            <a:spLocks/>
          </p:cNvSpPr>
          <p:nvPr/>
        </p:nvSpPr>
        <p:spPr bwMode="auto">
          <a:xfrm>
            <a:off x="355600" y="771525"/>
            <a:ext cx="8523288"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ts val="1000"/>
              </a:spcBef>
              <a:buFont typeface="Wingdings" pitchFamily="2" charset="2"/>
              <a:buChar char="Ø"/>
            </a:pPr>
            <a:r>
              <a:rPr lang="vi-VN" sz="2300" b="1" dirty="0">
                <a:solidFill>
                  <a:srgbClr val="0000FF"/>
                </a:solidFill>
              </a:rPr>
              <a:t>Phô bày bộ phận sinh dục trước mặ̣t trẻ</a:t>
            </a:r>
            <a:endParaRPr lang="en-US" sz="2300" b="1" dirty="0">
              <a:solidFill>
                <a:srgbClr val="0000FF"/>
              </a:solidFill>
            </a:endParaRPr>
          </a:p>
          <a:p>
            <a:pPr eaLnBrk="1" hangingPunct="1">
              <a:lnSpc>
                <a:spcPct val="105000"/>
              </a:lnSpc>
              <a:spcBef>
                <a:spcPts val="1000"/>
              </a:spcBef>
              <a:buFont typeface="Wingdings" pitchFamily="2" charset="2"/>
              <a:buChar char="Ø"/>
            </a:pPr>
            <a:r>
              <a:rPr lang="vi-VN" sz="2300" b="1" dirty="0">
                <a:solidFill>
                  <a:srgbClr val="0000FF"/>
                </a:solidFill>
              </a:rPr>
              <a:t>Cho trẻ em tranh, sách, truy</a:t>
            </a:r>
            <a:r>
              <a:rPr lang="en-US" sz="2300" b="1" dirty="0">
                <a:solidFill>
                  <a:srgbClr val="0000FF"/>
                </a:solidFill>
              </a:rPr>
              <a:t>ệ</a:t>
            </a:r>
            <a:r>
              <a:rPr lang="vi-VN" sz="2300" b="1" dirty="0">
                <a:solidFill>
                  <a:srgbClr val="0000FF"/>
                </a:solidFill>
              </a:rPr>
              <a:t>n, phim khiêu dâm</a:t>
            </a:r>
            <a:endParaRPr lang="en-US" sz="2300" b="1" dirty="0">
              <a:solidFill>
                <a:srgbClr val="0000FF"/>
              </a:solidFill>
            </a:endParaRPr>
          </a:p>
          <a:p>
            <a:pPr eaLnBrk="1" hangingPunct="1">
              <a:lnSpc>
                <a:spcPct val="105000"/>
              </a:lnSpc>
              <a:spcBef>
                <a:spcPts val="1000"/>
              </a:spcBef>
              <a:buFont typeface="Wingdings" pitchFamily="2" charset="2"/>
              <a:buChar char="Ø"/>
            </a:pPr>
            <a:r>
              <a:rPr lang="vi-VN" sz="2300" b="1" dirty="0">
                <a:solidFill>
                  <a:srgbClr val="0000FF"/>
                </a:solidFill>
              </a:rPr>
              <a:t>Chụp ảnh trẻ cho mục đí́ch tì̀nh dục</a:t>
            </a:r>
            <a:endParaRPr lang="en-US" sz="2300" b="1" dirty="0">
              <a:solidFill>
                <a:srgbClr val="0000FF"/>
              </a:solidFill>
            </a:endParaRPr>
          </a:p>
          <a:p>
            <a:pPr eaLnBrk="1" hangingPunct="1">
              <a:lnSpc>
                <a:spcPct val="105000"/>
              </a:lnSpc>
              <a:spcBef>
                <a:spcPts val="1000"/>
              </a:spcBef>
              <a:buFont typeface="Wingdings" pitchFamily="2" charset="2"/>
              <a:buChar char="Ø"/>
            </a:pPr>
            <a:r>
              <a:rPr lang="vi-VN" sz="2300" b="1" dirty="0">
                <a:solidFill>
                  <a:srgbClr val="0000FF"/>
                </a:solidFill>
              </a:rPr>
              <a:t>Yêu cầ̀u</a:t>
            </a:r>
            <a:r>
              <a:rPr lang="en-US" sz="2300" b="1" dirty="0">
                <a:solidFill>
                  <a:srgbClr val="0000FF"/>
                </a:solidFill>
              </a:rPr>
              <a:t> TE</a:t>
            </a:r>
            <a:r>
              <a:rPr lang="vi-VN" sz="2300" b="1" dirty="0">
                <a:solidFill>
                  <a:srgbClr val="0000FF"/>
                </a:solidFill>
              </a:rPr>
              <a:t> phô bày bộ phận sinh dục cho anh/chị ta xem</a:t>
            </a:r>
            <a:endParaRPr lang="en-US" sz="2300" b="1" dirty="0">
              <a:solidFill>
                <a:srgbClr val="0000FF"/>
              </a:solidFill>
            </a:endParaRPr>
          </a:p>
          <a:p>
            <a:pPr eaLnBrk="1" hangingPunct="1">
              <a:lnSpc>
                <a:spcPct val="105000"/>
              </a:lnSpc>
              <a:spcBef>
                <a:spcPts val="1000"/>
              </a:spcBef>
              <a:buFont typeface="Wingdings" pitchFamily="2" charset="2"/>
              <a:buChar char="Ø"/>
            </a:pPr>
            <a:r>
              <a:rPr lang="vi-VN" sz="2300" b="1" dirty="0">
                <a:solidFill>
                  <a:srgbClr val="0000FF"/>
                </a:solidFill>
              </a:rPr>
              <a:t>Khuyến khí́ch trẻ xem hoặc nghe các âm thanh kí́ch dục</a:t>
            </a:r>
            <a:endParaRPr lang="en-US" sz="2300" b="1" dirty="0">
              <a:solidFill>
                <a:srgbClr val="0000FF"/>
              </a:solidFill>
            </a:endParaRPr>
          </a:p>
          <a:p>
            <a:pPr eaLnBrk="1" hangingPunct="1">
              <a:lnSpc>
                <a:spcPct val="105000"/>
              </a:lnSpc>
              <a:spcBef>
                <a:spcPts val="1000"/>
              </a:spcBef>
              <a:buFont typeface="Wingdings" pitchFamily="2" charset="2"/>
              <a:buChar char="Ø"/>
            </a:pPr>
            <a:r>
              <a:rPr lang="vi-VN" sz="2300" b="1" dirty="0">
                <a:solidFill>
                  <a:srgbClr val="0000FF"/>
                </a:solidFill>
              </a:rPr>
              <a:t>Nhì̀n trẻ khi trẻ chưa mặ̣c quầ̀n áo hoặc ngó́ </a:t>
            </a:r>
            <a:r>
              <a:rPr lang="en-US" sz="2300" b="1" dirty="0" err="1" smtClean="0">
                <a:solidFill>
                  <a:srgbClr val="0000FF"/>
                </a:solidFill>
              </a:rPr>
              <a:t>trẻ</a:t>
            </a:r>
            <a:r>
              <a:rPr lang="en-US" sz="2300" b="1" dirty="0" smtClean="0">
                <a:solidFill>
                  <a:srgbClr val="0000FF"/>
                </a:solidFill>
              </a:rPr>
              <a:t> </a:t>
            </a:r>
            <a:r>
              <a:rPr lang="en-US" sz="2300" b="1" dirty="0" err="1" smtClean="0">
                <a:solidFill>
                  <a:srgbClr val="0000FF"/>
                </a:solidFill>
              </a:rPr>
              <a:t>trong</a:t>
            </a:r>
            <a:r>
              <a:rPr lang="vi-VN" sz="2300" b="1" dirty="0" smtClean="0">
                <a:solidFill>
                  <a:srgbClr val="0000FF"/>
                </a:solidFill>
              </a:rPr>
              <a:t> </a:t>
            </a:r>
            <a:r>
              <a:rPr lang="vi-VN" sz="2300" b="1" dirty="0">
                <a:solidFill>
                  <a:srgbClr val="0000FF"/>
                </a:solidFill>
              </a:rPr>
              <a:t>nhà </a:t>
            </a:r>
            <a:r>
              <a:rPr lang="vi-VN" sz="2300" b="1" dirty="0" smtClean="0">
                <a:solidFill>
                  <a:srgbClr val="0000FF"/>
                </a:solidFill>
              </a:rPr>
              <a:t>tắm/nhà</a:t>
            </a:r>
            <a:r>
              <a:rPr lang="en-US" sz="2300" b="1" dirty="0" smtClean="0">
                <a:solidFill>
                  <a:srgbClr val="0000FF"/>
                </a:solidFill>
              </a:rPr>
              <a:t> </a:t>
            </a:r>
            <a:r>
              <a:rPr lang="vi-VN" sz="2300" b="1" dirty="0" smtClean="0">
                <a:solidFill>
                  <a:srgbClr val="0000FF"/>
                </a:solidFill>
              </a:rPr>
              <a:t>vệ </a:t>
            </a:r>
            <a:r>
              <a:rPr lang="vi-VN" sz="2300" b="1" dirty="0">
                <a:solidFill>
                  <a:srgbClr val="0000FF"/>
                </a:solidFill>
              </a:rPr>
              <a:t>sinh</a:t>
            </a:r>
            <a:endParaRPr lang="en-US" sz="2300" b="1" dirty="0">
              <a:solidFill>
                <a:srgbClr val="0000FF"/>
              </a:solidFill>
            </a:endParaRPr>
          </a:p>
          <a:p>
            <a:pPr eaLnBrk="1" hangingPunct="1">
              <a:lnSpc>
                <a:spcPct val="105000"/>
              </a:lnSpc>
              <a:spcBef>
                <a:spcPts val="1000"/>
              </a:spcBef>
              <a:buFont typeface="Wingdings" pitchFamily="2" charset="2"/>
              <a:buChar char="Ø"/>
            </a:pPr>
            <a:r>
              <a:rPr lang="vi-VN" sz="2300" b="1" dirty="0">
                <a:solidFill>
                  <a:srgbClr val="0000FF"/>
                </a:solidFill>
              </a:rPr>
              <a:t>Gửi các tin nhắn yêu đương/thư tì̀nh tới trẻ</a:t>
            </a:r>
            <a:endParaRPr lang="en-US" sz="2300" b="1" dirty="0">
              <a:solidFill>
                <a:srgbClr val="0000FF"/>
              </a:solidFill>
            </a:endParaRPr>
          </a:p>
          <a:p>
            <a:pPr eaLnBrk="1" hangingPunct="1">
              <a:lnSpc>
                <a:spcPct val="105000"/>
              </a:lnSpc>
              <a:spcBef>
                <a:spcPts val="1000"/>
              </a:spcBef>
              <a:buFont typeface="Wingdings" pitchFamily="2" charset="2"/>
              <a:buChar char="Ø"/>
            </a:pPr>
            <a:r>
              <a:rPr lang="vi-VN" sz="2300" b="1" dirty="0">
                <a:solidFill>
                  <a:srgbClr val="0000FF"/>
                </a:solidFill>
              </a:rPr>
              <a:t>Dùng những lời nó́i thô tục trước mặ̣t trẻ</a:t>
            </a:r>
            <a:endParaRPr lang="en-US" sz="2300" b="1" dirty="0">
              <a:solidFill>
                <a:srgbClr val="0000FF"/>
              </a:solidFill>
            </a:endParaRPr>
          </a:p>
          <a:p>
            <a:pPr eaLnBrk="1" hangingPunct="1">
              <a:lnSpc>
                <a:spcPct val="105000"/>
              </a:lnSpc>
              <a:spcBef>
                <a:spcPts val="1000"/>
              </a:spcBef>
              <a:buFont typeface="Wingdings" pitchFamily="2" charset="2"/>
              <a:buChar char="Ø"/>
            </a:pPr>
            <a:r>
              <a:rPr lang="vi-VN" sz="2300" b="1" dirty="0">
                <a:solidFill>
                  <a:srgbClr val="0000FF"/>
                </a:solidFill>
              </a:rPr>
              <a:t>Sử dụng các hì̀nh ảnh của trẻ đưa lên internet</a:t>
            </a:r>
            <a:r>
              <a:rPr lang="en-US" sz="2300" b="1" dirty="0">
                <a:solidFill>
                  <a:srgbClr val="0000FF"/>
                </a:solidFill>
              </a:rPr>
              <a:t> </a:t>
            </a:r>
            <a:r>
              <a:rPr lang="en-US" sz="2300" b="1" dirty="0" err="1">
                <a:solidFill>
                  <a:srgbClr val="0000FF"/>
                </a:solidFill>
              </a:rPr>
              <a:t>với</a:t>
            </a:r>
            <a:r>
              <a:rPr lang="en-US" sz="2300" b="1" dirty="0">
                <a:solidFill>
                  <a:srgbClr val="0000FF"/>
                </a:solidFill>
              </a:rPr>
              <a:t> </a:t>
            </a:r>
            <a:r>
              <a:rPr lang="en-US" sz="2300" b="1" dirty="0" err="1">
                <a:solidFill>
                  <a:srgbClr val="0000FF"/>
                </a:solidFill>
              </a:rPr>
              <a:t>mục</a:t>
            </a:r>
            <a:r>
              <a:rPr lang="en-US" sz="2300" b="1" dirty="0">
                <a:solidFill>
                  <a:srgbClr val="0000FF"/>
                </a:solidFill>
              </a:rPr>
              <a:t> </a:t>
            </a:r>
            <a:r>
              <a:rPr lang="en-US" sz="2300" b="1" dirty="0" err="1">
                <a:solidFill>
                  <a:srgbClr val="0000FF"/>
                </a:solidFill>
              </a:rPr>
              <a:t>đích</a:t>
            </a:r>
            <a:r>
              <a:rPr lang="en-US" sz="2300" b="1" dirty="0">
                <a:solidFill>
                  <a:srgbClr val="0000FF"/>
                </a:solidFill>
              </a:rPr>
              <a:t> </a:t>
            </a:r>
            <a:r>
              <a:rPr lang="en-US" sz="2300" b="1" dirty="0" err="1">
                <a:solidFill>
                  <a:srgbClr val="0000FF"/>
                </a:solidFill>
              </a:rPr>
              <a:t>liên</a:t>
            </a:r>
            <a:r>
              <a:rPr lang="en-US" sz="2300" b="1" dirty="0">
                <a:solidFill>
                  <a:srgbClr val="0000FF"/>
                </a:solidFill>
              </a:rPr>
              <a:t> </a:t>
            </a:r>
            <a:r>
              <a:rPr lang="en-US" sz="2300" b="1" dirty="0" err="1">
                <a:solidFill>
                  <a:srgbClr val="0000FF"/>
                </a:solidFill>
              </a:rPr>
              <a:t>quan</a:t>
            </a:r>
            <a:r>
              <a:rPr lang="en-US" sz="2300" b="1" dirty="0">
                <a:solidFill>
                  <a:srgbClr val="0000FF"/>
                </a:solidFill>
              </a:rPr>
              <a:t> </a:t>
            </a:r>
            <a:r>
              <a:rPr lang="en-US" sz="2300" b="1" dirty="0" err="1">
                <a:solidFill>
                  <a:srgbClr val="0000FF"/>
                </a:solidFill>
              </a:rPr>
              <a:t>đến</a:t>
            </a:r>
            <a:r>
              <a:rPr lang="en-US" sz="2300" b="1" dirty="0">
                <a:solidFill>
                  <a:srgbClr val="0000FF"/>
                </a:solidFill>
              </a:rPr>
              <a:t> </a:t>
            </a:r>
            <a:r>
              <a:rPr lang="en-US" sz="2300" b="1" dirty="0" err="1">
                <a:solidFill>
                  <a:srgbClr val="0000FF"/>
                </a:solidFill>
              </a:rPr>
              <a:t>tình</a:t>
            </a:r>
            <a:r>
              <a:rPr lang="en-US" sz="2300" b="1" dirty="0">
                <a:solidFill>
                  <a:srgbClr val="0000FF"/>
                </a:solidFill>
              </a:rPr>
              <a:t> </a:t>
            </a:r>
            <a:r>
              <a:rPr lang="en-US" sz="2300" b="1" dirty="0" err="1">
                <a:solidFill>
                  <a:srgbClr val="0000FF"/>
                </a:solidFill>
              </a:rPr>
              <a:t>dục</a:t>
            </a:r>
            <a:endParaRPr lang="en-US" sz="2300" dirty="0">
              <a:solidFill>
                <a:srgbClr val="0000FF"/>
              </a:solidFill>
            </a:endParaRPr>
          </a:p>
        </p:txBody>
      </p:sp>
    </p:spTree>
    <p:extLst>
      <p:ext uri="{BB962C8B-B14F-4D97-AF65-F5344CB8AC3E}">
        <p14:creationId xmlns:p14="http://schemas.microsoft.com/office/powerpoint/2010/main" val="626033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65100" y="393700"/>
            <a:ext cx="8713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solidFill>
                  <a:srgbClr val="FF0000"/>
                </a:solidFill>
              </a:rPr>
              <a:t>CÁC HÀNH VI XÂM HẠI TÌNH DỤC CÓ TIẾP XÚC</a:t>
            </a:r>
            <a:endParaRPr lang="vi-VN" sz="2800" b="1" dirty="0">
              <a:solidFill>
                <a:srgbClr val="FF0000"/>
              </a:solidFill>
            </a:endParaRPr>
          </a:p>
        </p:txBody>
      </p:sp>
      <p:sp>
        <p:nvSpPr>
          <p:cNvPr id="5" name="Content Placeholder 1"/>
          <p:cNvSpPr txBox="1">
            <a:spLocks/>
          </p:cNvSpPr>
          <p:nvPr/>
        </p:nvSpPr>
        <p:spPr bwMode="auto">
          <a:xfrm>
            <a:off x="355600" y="917575"/>
            <a:ext cx="8402638"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05000"/>
              </a:lnSpc>
              <a:spcBef>
                <a:spcPts val="1000"/>
              </a:spcBef>
              <a:buFont typeface="Wingdings" pitchFamily="2" charset="2"/>
              <a:buChar char="Ø"/>
            </a:pPr>
            <a:r>
              <a:rPr lang="vi-VN" sz="2400" b="1" dirty="0">
                <a:solidFill>
                  <a:srgbClr val="0000FF"/>
                </a:solidFill>
              </a:rPr>
              <a:t>Sờ vào bộ phận sinh dục hoặc cơ thể̉ trẻ với mục đí́ch tì̀nh dục</a:t>
            </a:r>
            <a:endParaRPr lang="en-US" sz="2400" b="1" dirty="0">
              <a:solidFill>
                <a:srgbClr val="0000FF"/>
              </a:solidFill>
            </a:endParaRPr>
          </a:p>
          <a:p>
            <a:pPr eaLnBrk="1" hangingPunct="1">
              <a:lnSpc>
                <a:spcPct val="105000"/>
              </a:lnSpc>
              <a:spcBef>
                <a:spcPts val="1000"/>
              </a:spcBef>
              <a:buFont typeface="Wingdings" pitchFamily="2" charset="2"/>
              <a:buChar char="Ø"/>
            </a:pPr>
            <a:r>
              <a:rPr lang="vi-VN" sz="2400" b="1" dirty="0">
                <a:solidFill>
                  <a:srgbClr val="0000FF"/>
                </a:solidFill>
              </a:rPr>
              <a:t>Yêu cầu trẻ sờ vào bộ phận sinh dục của đố́i tượng hoặc chơi các trò chơi tì̀nh dục</a:t>
            </a:r>
            <a:endParaRPr lang="en-US" sz="2400" b="1" dirty="0">
              <a:solidFill>
                <a:srgbClr val="0000FF"/>
              </a:solidFill>
            </a:endParaRPr>
          </a:p>
          <a:p>
            <a:pPr eaLnBrk="1" hangingPunct="1">
              <a:lnSpc>
                <a:spcPct val="105000"/>
              </a:lnSpc>
              <a:spcBef>
                <a:spcPts val="1000"/>
              </a:spcBef>
              <a:buFont typeface="Wingdings" pitchFamily="2" charset="2"/>
              <a:buChar char="Ø"/>
            </a:pPr>
            <a:r>
              <a:rPr lang="vi-VN" sz="2400" b="1" dirty="0">
                <a:solidFill>
                  <a:srgbClr val="0000FF"/>
                </a:solidFill>
              </a:rPr>
              <a:t>Đưa các vật dụng hoặc bộ phận cơ thể̉ (như ngó́n tay, lưỡi, dương vật) vào âm đạo hay hậu môn, miệng của trẻ với mục đí́ch quan hệ tì̀nh dục.</a:t>
            </a:r>
            <a:endParaRPr lang="en-US" sz="2400" b="1" dirty="0">
              <a:solidFill>
                <a:srgbClr val="0000FF"/>
              </a:solidFill>
            </a:endParaRPr>
          </a:p>
          <a:p>
            <a:pPr eaLnBrk="1" hangingPunct="1">
              <a:lnSpc>
                <a:spcPct val="105000"/>
              </a:lnSpc>
              <a:spcBef>
                <a:spcPts val="1000"/>
              </a:spcBef>
              <a:buFont typeface="Wingdings" pitchFamily="2" charset="2"/>
              <a:buChar char="Ø"/>
            </a:pPr>
            <a:r>
              <a:rPr lang="vi-VN" sz="2400" b="1" dirty="0">
                <a:solidFill>
                  <a:srgbClr val="0000FF"/>
                </a:solidFill>
              </a:rPr>
              <a:t>Quan hệ tì̀nh dục bằ̀ng đường miệng, âm đạo hay hậu môn;</a:t>
            </a:r>
            <a:endParaRPr lang="en-US" sz="2400" b="1" dirty="0">
              <a:solidFill>
                <a:srgbClr val="0000FF"/>
              </a:solidFill>
            </a:endParaRPr>
          </a:p>
          <a:p>
            <a:pPr eaLnBrk="1" hangingPunct="1">
              <a:lnSpc>
                <a:spcPct val="105000"/>
              </a:lnSpc>
              <a:spcBef>
                <a:spcPts val="1000"/>
              </a:spcBef>
              <a:buFont typeface="Wingdings" pitchFamily="2" charset="2"/>
              <a:buChar char="Ø"/>
            </a:pPr>
            <a:r>
              <a:rPr lang="vi-VN" sz="2400" b="1" dirty="0">
                <a:solidFill>
                  <a:srgbClr val="0000FF"/>
                </a:solidFill>
              </a:rPr>
              <a:t>Ép buộc trẻ thực hiện các hành vi gợi dục</a:t>
            </a:r>
            <a:endParaRPr lang="en-US" sz="2400" b="1" dirty="0">
              <a:solidFill>
                <a:srgbClr val="0000FF"/>
              </a:solidFill>
            </a:endParaRPr>
          </a:p>
          <a:p>
            <a:pPr eaLnBrk="1" hangingPunct="1">
              <a:lnSpc>
                <a:spcPct val="105000"/>
              </a:lnSpc>
              <a:spcBef>
                <a:spcPts val="1000"/>
              </a:spcBef>
              <a:buFont typeface="Wingdings" pitchFamily="2" charset="2"/>
              <a:buChar char="Ø"/>
            </a:pPr>
            <a:r>
              <a:rPr lang="vi-VN" sz="2400" b="1" dirty="0">
                <a:solidFill>
                  <a:srgbClr val="0000FF"/>
                </a:solidFill>
              </a:rPr>
              <a:t>Ép </a:t>
            </a:r>
            <a:r>
              <a:rPr lang="en-US" sz="2400" b="1" dirty="0" err="1" smtClean="0">
                <a:solidFill>
                  <a:srgbClr val="0000FF"/>
                </a:solidFill>
              </a:rPr>
              <a:t>buộc</a:t>
            </a:r>
            <a:r>
              <a:rPr lang="en-US" sz="2400" b="1" dirty="0" smtClean="0">
                <a:solidFill>
                  <a:srgbClr val="0000FF"/>
                </a:solidFill>
              </a:rPr>
              <a:t> </a:t>
            </a:r>
            <a:r>
              <a:rPr lang="vi-VN" sz="2400" b="1" dirty="0" smtClean="0">
                <a:solidFill>
                  <a:srgbClr val="0000FF"/>
                </a:solidFill>
              </a:rPr>
              <a:t>trẻ </a:t>
            </a:r>
            <a:r>
              <a:rPr lang="vi-VN" sz="2400" b="1" dirty="0">
                <a:solidFill>
                  <a:srgbClr val="0000FF"/>
                </a:solidFill>
              </a:rPr>
              <a:t>quan hệ tì̀nh dục </a:t>
            </a:r>
            <a:r>
              <a:rPr lang="en-US" sz="2400" b="1" dirty="0" err="1" smtClean="0">
                <a:solidFill>
                  <a:srgbClr val="0000FF"/>
                </a:solidFill>
              </a:rPr>
              <a:t>hoặc</a:t>
            </a:r>
            <a:r>
              <a:rPr lang="en-US" sz="2400" b="1" dirty="0" smtClean="0">
                <a:solidFill>
                  <a:srgbClr val="0000FF"/>
                </a:solidFill>
              </a:rPr>
              <a:t> </a:t>
            </a:r>
            <a:r>
              <a:rPr lang="en-US" sz="2400" b="1" dirty="0" err="1" smtClean="0">
                <a:solidFill>
                  <a:srgbClr val="0000FF"/>
                </a:solidFill>
              </a:rPr>
              <a:t>lôi</a:t>
            </a:r>
            <a:r>
              <a:rPr lang="en-US" sz="2400" b="1" dirty="0" smtClean="0">
                <a:solidFill>
                  <a:srgbClr val="0000FF"/>
                </a:solidFill>
              </a:rPr>
              <a:t> </a:t>
            </a:r>
            <a:r>
              <a:rPr lang="en-US" sz="2400" b="1" dirty="0" err="1" smtClean="0">
                <a:solidFill>
                  <a:srgbClr val="0000FF"/>
                </a:solidFill>
              </a:rPr>
              <a:t>kéo</a:t>
            </a:r>
            <a:r>
              <a:rPr lang="en-US" sz="2400" b="1" dirty="0" smtClean="0">
                <a:solidFill>
                  <a:srgbClr val="0000FF"/>
                </a:solidFill>
              </a:rPr>
              <a:t> </a:t>
            </a:r>
            <a:r>
              <a:rPr lang="en-US" sz="2400" b="1" dirty="0" err="1" smtClean="0">
                <a:solidFill>
                  <a:srgbClr val="0000FF"/>
                </a:solidFill>
              </a:rPr>
              <a:t>trẻ</a:t>
            </a:r>
            <a:r>
              <a:rPr lang="en-US" sz="2400" b="1" dirty="0" smtClean="0">
                <a:solidFill>
                  <a:srgbClr val="0000FF"/>
                </a:solidFill>
              </a:rPr>
              <a:t> </a:t>
            </a:r>
            <a:r>
              <a:rPr lang="en-US" sz="2400" b="1" dirty="0" err="1" smtClean="0">
                <a:solidFill>
                  <a:srgbClr val="0000FF"/>
                </a:solidFill>
              </a:rPr>
              <a:t>vào</a:t>
            </a:r>
            <a:r>
              <a:rPr lang="en-US" sz="2400" b="1" dirty="0" smtClean="0">
                <a:solidFill>
                  <a:srgbClr val="0000FF"/>
                </a:solidFill>
              </a:rPr>
              <a:t> </a:t>
            </a:r>
            <a:r>
              <a:rPr lang="en-US" sz="2400" b="1" dirty="0" err="1" smtClean="0">
                <a:solidFill>
                  <a:srgbClr val="0000FF"/>
                </a:solidFill>
              </a:rPr>
              <a:t>các</a:t>
            </a:r>
            <a:r>
              <a:rPr lang="en-US" sz="2400" b="1" dirty="0" smtClean="0">
                <a:solidFill>
                  <a:srgbClr val="0000FF"/>
                </a:solidFill>
              </a:rPr>
              <a:t> </a:t>
            </a:r>
            <a:r>
              <a:rPr lang="en-US" sz="2400" b="1" dirty="0" err="1" smtClean="0">
                <a:solidFill>
                  <a:srgbClr val="0000FF"/>
                </a:solidFill>
              </a:rPr>
              <a:t>hành</a:t>
            </a:r>
            <a:r>
              <a:rPr lang="en-US" sz="2400" b="1" dirty="0" smtClean="0">
                <a:solidFill>
                  <a:srgbClr val="0000FF"/>
                </a:solidFill>
              </a:rPr>
              <a:t> vi </a:t>
            </a:r>
            <a:r>
              <a:rPr lang="en-US" sz="2400" b="1" dirty="0" err="1" smtClean="0">
                <a:solidFill>
                  <a:srgbClr val="0000FF"/>
                </a:solidFill>
              </a:rPr>
              <a:t>tình</a:t>
            </a:r>
            <a:r>
              <a:rPr lang="en-US" sz="2400" b="1" dirty="0" smtClean="0">
                <a:solidFill>
                  <a:srgbClr val="0000FF"/>
                </a:solidFill>
              </a:rPr>
              <a:t> </a:t>
            </a:r>
            <a:r>
              <a:rPr lang="en-US" sz="2400" b="1" dirty="0" err="1" smtClean="0">
                <a:solidFill>
                  <a:srgbClr val="0000FF"/>
                </a:solidFill>
              </a:rPr>
              <a:t>dục</a:t>
            </a:r>
            <a:r>
              <a:rPr lang="en-US" sz="2400" b="1" dirty="0" smtClean="0">
                <a:solidFill>
                  <a:srgbClr val="0000FF"/>
                </a:solidFill>
              </a:rPr>
              <a:t> </a:t>
            </a:r>
            <a:r>
              <a:rPr lang="en-US" sz="2400" b="1" dirty="0" err="1" smtClean="0">
                <a:solidFill>
                  <a:srgbClr val="0000FF"/>
                </a:solidFill>
              </a:rPr>
              <a:t>với</a:t>
            </a:r>
            <a:r>
              <a:rPr lang="en-US" sz="2400" b="1" dirty="0" smtClean="0">
                <a:solidFill>
                  <a:srgbClr val="0000FF"/>
                </a:solidFill>
              </a:rPr>
              <a:t> </a:t>
            </a:r>
            <a:r>
              <a:rPr lang="en-US" sz="2400" b="1" dirty="0" err="1" smtClean="0">
                <a:solidFill>
                  <a:srgbClr val="0000FF"/>
                </a:solidFill>
              </a:rPr>
              <a:t>trẻ</a:t>
            </a:r>
            <a:r>
              <a:rPr lang="en-US" sz="2400" b="1" dirty="0" smtClean="0">
                <a:solidFill>
                  <a:srgbClr val="0000FF"/>
                </a:solidFill>
              </a:rPr>
              <a:t> </a:t>
            </a:r>
            <a:r>
              <a:rPr lang="en-US" sz="2400" b="1" dirty="0" err="1" smtClean="0">
                <a:solidFill>
                  <a:srgbClr val="0000FF"/>
                </a:solidFill>
              </a:rPr>
              <a:t>em</a:t>
            </a:r>
            <a:r>
              <a:rPr lang="en-US" sz="2400" b="1" dirty="0" smtClean="0">
                <a:solidFill>
                  <a:srgbClr val="0000FF"/>
                </a:solidFill>
              </a:rPr>
              <a:t> </a:t>
            </a:r>
            <a:r>
              <a:rPr lang="en-US" sz="2400" b="1" dirty="0" err="1" smtClean="0">
                <a:solidFill>
                  <a:srgbClr val="0000FF"/>
                </a:solidFill>
              </a:rPr>
              <a:t>hoặc</a:t>
            </a:r>
            <a:r>
              <a:rPr lang="en-US" sz="2400" b="1" dirty="0" smtClean="0">
                <a:solidFill>
                  <a:srgbClr val="0000FF"/>
                </a:solidFill>
              </a:rPr>
              <a:t> </a:t>
            </a:r>
            <a:r>
              <a:rPr lang="vi-VN" sz="2400" b="1" dirty="0" smtClean="0">
                <a:solidFill>
                  <a:srgbClr val="0000FF"/>
                </a:solidFill>
              </a:rPr>
              <a:t>với </a:t>
            </a:r>
            <a:r>
              <a:rPr lang="vi-VN" sz="2400" b="1" dirty="0">
                <a:solidFill>
                  <a:srgbClr val="0000FF"/>
                </a:solidFill>
              </a:rPr>
              <a:t>người </a:t>
            </a:r>
            <a:r>
              <a:rPr lang="vi-VN" sz="2400" b="1" dirty="0" smtClean="0">
                <a:solidFill>
                  <a:srgbClr val="0000FF"/>
                </a:solidFill>
              </a:rPr>
              <a:t>lớn</a:t>
            </a:r>
            <a:endParaRPr lang="en-US" sz="2400" b="1" dirty="0">
              <a:solidFill>
                <a:srgbClr val="0000FF"/>
              </a:solidFill>
            </a:endParaRPr>
          </a:p>
          <a:p>
            <a:pPr eaLnBrk="1" hangingPunct="1">
              <a:lnSpc>
                <a:spcPct val="105000"/>
              </a:lnSpc>
              <a:spcBef>
                <a:spcPts val="1000"/>
              </a:spcBef>
              <a:buFont typeface="Wingdings" pitchFamily="2" charset="2"/>
              <a:buChar char="Ø"/>
            </a:pPr>
            <a:endParaRPr lang="en-US" sz="2400" dirty="0">
              <a:solidFill>
                <a:srgbClr val="0000FF"/>
              </a:solidFill>
            </a:endParaRPr>
          </a:p>
        </p:txBody>
      </p:sp>
    </p:spTree>
    <p:extLst>
      <p:ext uri="{BB962C8B-B14F-4D97-AF65-F5344CB8AC3E}">
        <p14:creationId xmlns:p14="http://schemas.microsoft.com/office/powerpoint/2010/main" val="3792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lstStyle/>
          <a:p>
            <a:r>
              <a:rPr lang="en-GB" sz="4000" b="1" smtClean="0">
                <a:solidFill>
                  <a:srgbClr val="0000FF"/>
                </a:solidFill>
                <a:latin typeface="Arial" pitchFamily="34" charset="0"/>
                <a:cs typeface="Arial" pitchFamily="34" charset="0"/>
              </a:rPr>
              <a:t>MỤC TIÊU</a:t>
            </a:r>
            <a:endParaRPr lang="en-US" sz="4000" smtClean="0"/>
          </a:p>
        </p:txBody>
      </p:sp>
      <p:sp>
        <p:nvSpPr>
          <p:cNvPr id="5123" name="Content Placeholder 2"/>
          <p:cNvSpPr>
            <a:spLocks noGrp="1"/>
          </p:cNvSpPr>
          <p:nvPr>
            <p:ph idx="1"/>
          </p:nvPr>
        </p:nvSpPr>
        <p:spPr>
          <a:xfrm>
            <a:off x="457200" y="1036638"/>
            <a:ext cx="8229600" cy="5516562"/>
          </a:xfrm>
        </p:spPr>
        <p:txBody>
          <a:bodyPr/>
          <a:lstStyle/>
          <a:p>
            <a:pPr marL="457200" indent="-457200">
              <a:buClr>
                <a:srgbClr val="0000FF"/>
              </a:buClr>
              <a:buFont typeface="Wingdings" pitchFamily="2" charset="2"/>
              <a:buChar char="Ü"/>
            </a:pPr>
            <a:r>
              <a:rPr lang="en-US" sz="2800" dirty="0" err="1" smtClean="0">
                <a:latin typeface="Arial" pitchFamily="34" charset="0"/>
                <a:cs typeface="Arial" pitchFamily="34" charset="0"/>
              </a:rPr>
              <a:t>Hiểu</a:t>
            </a:r>
            <a:r>
              <a:rPr lang="en-US" sz="2800" dirty="0" smtClean="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trình</a:t>
            </a:r>
            <a:r>
              <a:rPr lang="en-US" sz="2800" dirty="0">
                <a:latin typeface="Arial" pitchFamily="34" charset="0"/>
                <a:cs typeface="Arial" pitchFamily="34" charset="0"/>
              </a:rPr>
              <a:t> </a:t>
            </a:r>
            <a:r>
              <a:rPr lang="en-US" sz="2800" dirty="0" err="1">
                <a:latin typeface="Arial" pitchFamily="34" charset="0"/>
                <a:cs typeface="Arial" pitchFamily="34" charset="0"/>
              </a:rPr>
              <a:t>bày</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khái</a:t>
            </a:r>
            <a:r>
              <a:rPr lang="en-US" sz="2800" dirty="0">
                <a:latin typeface="Arial" pitchFamily="34" charset="0"/>
                <a:cs typeface="Arial" pitchFamily="34" charset="0"/>
              </a:rPr>
              <a:t> </a:t>
            </a:r>
            <a:r>
              <a:rPr lang="en-US" sz="2800" dirty="0" err="1">
                <a:latin typeface="Arial" pitchFamily="34" charset="0"/>
                <a:cs typeface="Arial" pitchFamily="34" charset="0"/>
              </a:rPr>
              <a:t>niệm</a:t>
            </a:r>
            <a:r>
              <a:rPr lang="en-US" sz="2800" dirty="0">
                <a:latin typeface="Arial" pitchFamily="34" charset="0"/>
                <a:cs typeface="Arial" pitchFamily="34" charset="0"/>
              </a:rPr>
              <a:t> </a:t>
            </a:r>
            <a:r>
              <a:rPr lang="en-US" sz="2800" dirty="0" err="1">
                <a:latin typeface="Arial" pitchFamily="34" charset="0"/>
                <a:cs typeface="Arial" pitchFamily="34" charset="0"/>
              </a:rPr>
              <a:t>liên</a:t>
            </a:r>
            <a:r>
              <a:rPr lang="en-US" sz="2800" dirty="0">
                <a:latin typeface="Arial" pitchFamily="34" charset="0"/>
                <a:cs typeface="Arial" pitchFamily="34" charset="0"/>
              </a:rPr>
              <a:t> </a:t>
            </a:r>
            <a:r>
              <a:rPr lang="en-US" sz="2800" dirty="0" err="1">
                <a:latin typeface="Arial" pitchFamily="34" charset="0"/>
                <a:cs typeface="Arial" pitchFamily="34" charset="0"/>
              </a:rPr>
              <a:t>quan</a:t>
            </a:r>
            <a:r>
              <a:rPr lang="en-US" sz="2800" dirty="0">
                <a:latin typeface="Arial" pitchFamily="34" charset="0"/>
                <a:cs typeface="Arial" pitchFamily="34" charset="0"/>
              </a:rPr>
              <a:t> </a:t>
            </a:r>
            <a:r>
              <a:rPr lang="en-US" sz="2800" dirty="0" err="1">
                <a:latin typeface="Arial" pitchFamily="34" charset="0"/>
                <a:cs typeface="Arial" pitchFamily="34" charset="0"/>
              </a:rPr>
              <a:t>đến</a:t>
            </a:r>
            <a:r>
              <a:rPr lang="en-US" sz="2800" dirty="0">
                <a:latin typeface="Arial" pitchFamily="34" charset="0"/>
                <a:cs typeface="Arial" pitchFamily="34" charset="0"/>
              </a:rPr>
              <a:t> </a:t>
            </a:r>
            <a:r>
              <a:rPr lang="en-US" sz="2800" dirty="0" err="1">
                <a:latin typeface="Arial" pitchFamily="34" charset="0"/>
                <a:cs typeface="Arial" pitchFamily="34" charset="0"/>
              </a:rPr>
              <a:t>bạo</a:t>
            </a:r>
            <a:r>
              <a:rPr lang="en-US" sz="2800" dirty="0">
                <a:latin typeface="Arial" pitchFamily="34" charset="0"/>
                <a:cs typeface="Arial" pitchFamily="34" charset="0"/>
              </a:rPr>
              <a:t> </a:t>
            </a:r>
            <a:r>
              <a:rPr lang="en-US" sz="2800" dirty="0" err="1">
                <a:latin typeface="Arial" pitchFamily="34" charset="0"/>
                <a:cs typeface="Arial" pitchFamily="34" charset="0"/>
              </a:rPr>
              <a:t>lực</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đường</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sở</a:t>
            </a:r>
            <a:r>
              <a:rPr lang="en-US" sz="2800" dirty="0">
                <a:latin typeface="Arial" pitchFamily="34" charset="0"/>
                <a:cs typeface="Arial" pitchFamily="34" charset="0"/>
              </a:rPr>
              <a:t> </a:t>
            </a:r>
            <a:r>
              <a:rPr lang="en-US" sz="2800" dirty="0" err="1" smtClean="0">
                <a:latin typeface="Arial" pitchFamily="34" charset="0"/>
                <a:cs typeface="Arial" pitchFamily="34" charset="0"/>
              </a:rPr>
              <a:t>giới</a:t>
            </a:r>
            <a:endParaRPr lang="en-US" sz="2800" dirty="0">
              <a:latin typeface="Arial" pitchFamily="34" charset="0"/>
              <a:cs typeface="Arial" pitchFamily="34" charset="0"/>
            </a:endParaRPr>
          </a:p>
          <a:p>
            <a:pPr marL="457200" indent="-457200">
              <a:buClr>
                <a:srgbClr val="0000FF"/>
              </a:buClr>
              <a:buFont typeface="Wingdings" pitchFamily="2" charset="2"/>
              <a:buChar char="Ü"/>
            </a:pPr>
            <a:r>
              <a:rPr lang="en-US" sz="2800" dirty="0" err="1" smtClean="0">
                <a:latin typeface="Arial" pitchFamily="34" charset="0"/>
                <a:cs typeface="Arial" pitchFamily="34" charset="0"/>
              </a:rPr>
              <a:t>Phân</a:t>
            </a:r>
            <a:r>
              <a:rPr lang="en-US" sz="2800" dirty="0" smtClean="0">
                <a:latin typeface="Arial" pitchFamily="34" charset="0"/>
                <a:cs typeface="Arial" pitchFamily="34" charset="0"/>
              </a:rPr>
              <a:t> </a:t>
            </a:r>
            <a:r>
              <a:rPr lang="en-US" sz="2800" dirty="0" err="1">
                <a:latin typeface="Arial" pitchFamily="34" charset="0"/>
                <a:cs typeface="Arial" pitchFamily="34" charset="0"/>
              </a:rPr>
              <a:t>tích</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nguyên</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bản</a:t>
            </a:r>
            <a:r>
              <a:rPr lang="en-US" sz="2800" dirty="0">
                <a:latin typeface="Arial" pitchFamily="34" charset="0"/>
                <a:cs typeface="Arial" pitchFamily="34" charset="0"/>
              </a:rPr>
              <a:t>, </a:t>
            </a:r>
            <a:r>
              <a:rPr lang="en-US" sz="2800" dirty="0" err="1">
                <a:latin typeface="Arial" pitchFamily="34" charset="0"/>
                <a:cs typeface="Arial" pitchFamily="34" charset="0"/>
              </a:rPr>
              <a:t>tác</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quả</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smtClean="0">
                <a:latin typeface="Arial" pitchFamily="34" charset="0"/>
                <a:cs typeface="Arial" pitchFamily="34" charset="0"/>
              </a:rPr>
              <a:t>BLHĐTCSG</a:t>
            </a:r>
            <a:endParaRPr lang="en-US" sz="2800" dirty="0">
              <a:latin typeface="Arial" pitchFamily="34" charset="0"/>
              <a:cs typeface="Arial" pitchFamily="34" charset="0"/>
            </a:endParaRPr>
          </a:p>
          <a:p>
            <a:pPr marL="457200" indent="-457200">
              <a:buClr>
                <a:srgbClr val="0000FF"/>
              </a:buClr>
              <a:buFont typeface="Wingdings" pitchFamily="2" charset="2"/>
              <a:buChar char="Ü"/>
            </a:pPr>
            <a:r>
              <a:rPr lang="en-US" sz="2800" dirty="0" err="1" smtClean="0">
                <a:latin typeface="Arial" pitchFamily="34" charset="0"/>
                <a:cs typeface="Arial" pitchFamily="34" charset="0"/>
              </a:rPr>
              <a:t>Liệt</a:t>
            </a:r>
            <a:r>
              <a:rPr lang="en-US" sz="2800" dirty="0" smtClean="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bước</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bản</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qui </a:t>
            </a:r>
            <a:r>
              <a:rPr lang="en-US" sz="2800" dirty="0" err="1">
                <a:latin typeface="Arial" pitchFamily="34" charset="0"/>
                <a:cs typeface="Arial" pitchFamily="34" charset="0"/>
              </a:rPr>
              <a:t>trình</a:t>
            </a:r>
            <a:r>
              <a:rPr lang="en-US" sz="2800" dirty="0">
                <a:latin typeface="Arial" pitchFamily="34" charset="0"/>
                <a:cs typeface="Arial" pitchFamily="34" charset="0"/>
              </a:rPr>
              <a:t> </a:t>
            </a:r>
            <a:r>
              <a:rPr lang="en-US" sz="2800" dirty="0" err="1">
                <a:latin typeface="Arial" pitchFamily="34" charset="0"/>
                <a:cs typeface="Arial" pitchFamily="34" charset="0"/>
              </a:rPr>
              <a:t>xử</a:t>
            </a:r>
            <a:r>
              <a:rPr lang="en-US" sz="2800" dirty="0">
                <a:latin typeface="Arial" pitchFamily="34" charset="0"/>
                <a:cs typeface="Arial" pitchFamily="34" charset="0"/>
              </a:rPr>
              <a:t> </a:t>
            </a:r>
            <a:r>
              <a:rPr lang="en-US" sz="2800" dirty="0" err="1">
                <a:latin typeface="Arial" pitchFamily="34" charset="0"/>
                <a:cs typeface="Arial" pitchFamily="34" charset="0"/>
              </a:rPr>
              <a:t>lí</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vụ</a:t>
            </a:r>
            <a:r>
              <a:rPr lang="en-US" sz="2800" dirty="0">
                <a:latin typeface="Arial" pitchFamily="34" charset="0"/>
                <a:cs typeface="Arial" pitchFamily="34" charset="0"/>
              </a:rPr>
              <a:t> </a:t>
            </a:r>
            <a:r>
              <a:rPr lang="en-US" sz="2800" dirty="0" err="1">
                <a:latin typeface="Arial" pitchFamily="34" charset="0"/>
                <a:cs typeface="Arial" pitchFamily="34" charset="0"/>
              </a:rPr>
              <a:t>việc</a:t>
            </a:r>
            <a:r>
              <a:rPr lang="en-US" sz="2800" dirty="0">
                <a:latin typeface="Arial" pitchFamily="34" charset="0"/>
                <a:cs typeface="Arial" pitchFamily="34" charset="0"/>
              </a:rPr>
              <a:t> </a:t>
            </a:r>
            <a:r>
              <a:rPr lang="en-US" sz="2800" dirty="0" err="1">
                <a:latin typeface="Arial" pitchFamily="34" charset="0"/>
                <a:cs typeface="Arial" pitchFamily="34" charset="0"/>
              </a:rPr>
              <a:t>bạo</a:t>
            </a:r>
            <a:r>
              <a:rPr lang="en-US" sz="2800" dirty="0">
                <a:latin typeface="Arial" pitchFamily="34" charset="0"/>
                <a:cs typeface="Arial" pitchFamily="34" charset="0"/>
              </a:rPr>
              <a:t> </a:t>
            </a:r>
            <a:r>
              <a:rPr lang="en-US" sz="2800" dirty="0" err="1">
                <a:latin typeface="Arial" pitchFamily="34" charset="0"/>
                <a:cs typeface="Arial" pitchFamily="34" charset="0"/>
              </a:rPr>
              <a:t>lực</a:t>
            </a:r>
            <a:r>
              <a:rPr lang="en-US" sz="2800" dirty="0">
                <a:latin typeface="Arial" pitchFamily="34" charset="0"/>
                <a:cs typeface="Arial" pitchFamily="34" charset="0"/>
              </a:rPr>
              <a:t> </a:t>
            </a:r>
            <a:r>
              <a:rPr lang="en-US" sz="2800" dirty="0" err="1">
                <a:latin typeface="Arial" pitchFamily="34" charset="0"/>
                <a:cs typeface="Arial" pitchFamily="34" charset="0"/>
              </a:rPr>
              <a:t>giới</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nhà</a:t>
            </a:r>
            <a:r>
              <a:rPr lang="en-US" sz="2800" dirty="0">
                <a:latin typeface="Arial" pitchFamily="34" charset="0"/>
                <a:cs typeface="Arial" pitchFamily="34" charset="0"/>
              </a:rPr>
              <a:t> </a:t>
            </a:r>
            <a:r>
              <a:rPr lang="en-US" sz="2800" dirty="0" err="1" smtClean="0">
                <a:latin typeface="Arial" pitchFamily="34" charset="0"/>
                <a:cs typeface="Arial" pitchFamily="34" charset="0"/>
              </a:rPr>
              <a:t>trường</a:t>
            </a:r>
            <a:endParaRPr lang="en-US" sz="2800" dirty="0">
              <a:latin typeface="Arial" pitchFamily="34" charset="0"/>
              <a:cs typeface="Arial" pitchFamily="34" charset="0"/>
            </a:endParaRPr>
          </a:p>
          <a:p>
            <a:pPr marL="457200" indent="-457200">
              <a:buClr>
                <a:srgbClr val="0000FF"/>
              </a:buClr>
              <a:buFont typeface="Wingdings" pitchFamily="2" charset="2"/>
              <a:buChar char="Ü"/>
            </a:pPr>
            <a:r>
              <a:rPr lang="en-US" sz="2800" dirty="0" err="1" smtClean="0">
                <a:latin typeface="Arial" pitchFamily="34" charset="0"/>
                <a:cs typeface="Arial" pitchFamily="34" charset="0"/>
              </a:rPr>
              <a:t>Vận</a:t>
            </a:r>
            <a:r>
              <a:rPr lang="en-US" sz="2800" dirty="0" smtClean="0">
                <a:latin typeface="Arial" pitchFamily="34" charset="0"/>
                <a:cs typeface="Arial" pitchFamily="34" charset="0"/>
              </a:rPr>
              <a:t> </a:t>
            </a:r>
            <a:r>
              <a:rPr lang="en-US" sz="2800" dirty="0" err="1">
                <a:latin typeface="Arial" pitchFamily="34" charset="0"/>
                <a:cs typeface="Arial" pitchFamily="34" charset="0"/>
              </a:rPr>
              <a:t>dụng</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biện</a:t>
            </a:r>
            <a:r>
              <a:rPr lang="en-US" sz="2800" dirty="0">
                <a:latin typeface="Arial" pitchFamily="34" charset="0"/>
                <a:cs typeface="Arial" pitchFamily="34" charset="0"/>
              </a:rPr>
              <a:t> </a:t>
            </a:r>
            <a:r>
              <a:rPr lang="en-US" sz="2800" dirty="0" err="1">
                <a:latin typeface="Arial" pitchFamily="34" charset="0"/>
                <a:cs typeface="Arial" pitchFamily="34" charset="0"/>
              </a:rPr>
              <a:t>pháp</a:t>
            </a:r>
            <a:r>
              <a:rPr lang="en-US" sz="2800" dirty="0">
                <a:latin typeface="Arial" pitchFamily="34" charset="0"/>
                <a:cs typeface="Arial" pitchFamily="34" charset="0"/>
              </a:rPr>
              <a:t> </a:t>
            </a:r>
            <a:r>
              <a:rPr lang="en-US" sz="2800" dirty="0" err="1">
                <a:latin typeface="Arial" pitchFamily="34" charset="0"/>
                <a:cs typeface="Arial" pitchFamily="34" charset="0"/>
              </a:rPr>
              <a:t>giáo</a:t>
            </a:r>
            <a:r>
              <a:rPr lang="en-US" sz="2800" dirty="0">
                <a:latin typeface="Arial" pitchFamily="34" charset="0"/>
                <a:cs typeface="Arial" pitchFamily="34" charset="0"/>
              </a:rPr>
              <a:t> </a:t>
            </a:r>
            <a:r>
              <a:rPr lang="en-US" sz="2800" dirty="0" err="1">
                <a:latin typeface="Arial" pitchFamily="34" charset="0"/>
                <a:cs typeface="Arial" pitchFamily="34" charset="0"/>
              </a:rPr>
              <a:t>dục</a:t>
            </a:r>
            <a:r>
              <a:rPr lang="en-US" sz="2800" dirty="0">
                <a:latin typeface="Arial" pitchFamily="34" charset="0"/>
                <a:cs typeface="Arial" pitchFamily="34" charset="0"/>
              </a:rPr>
              <a:t> </a:t>
            </a:r>
            <a:r>
              <a:rPr lang="en-US" sz="2800" dirty="0" err="1">
                <a:latin typeface="Arial" pitchFamily="34" charset="0"/>
                <a:cs typeface="Arial" pitchFamily="34" charset="0"/>
              </a:rPr>
              <a:t>phòng</a:t>
            </a:r>
            <a:r>
              <a:rPr lang="en-US" sz="2800" dirty="0">
                <a:latin typeface="Arial" pitchFamily="34" charset="0"/>
                <a:cs typeface="Arial" pitchFamily="34" charset="0"/>
              </a:rPr>
              <a:t> </a:t>
            </a:r>
            <a:r>
              <a:rPr lang="en-US" sz="2800" dirty="0" err="1">
                <a:latin typeface="Arial" pitchFamily="34" charset="0"/>
                <a:cs typeface="Arial" pitchFamily="34" charset="0"/>
              </a:rPr>
              <a:t>ngừa</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ứng</a:t>
            </a:r>
            <a:r>
              <a:rPr lang="en-US" sz="2800" dirty="0">
                <a:latin typeface="Arial" pitchFamily="34" charset="0"/>
                <a:cs typeface="Arial" pitchFamily="34" charset="0"/>
              </a:rPr>
              <a:t> </a:t>
            </a:r>
            <a:r>
              <a:rPr lang="en-US" sz="2800" dirty="0" err="1">
                <a:latin typeface="Arial" pitchFamily="34" charset="0"/>
                <a:cs typeface="Arial" pitchFamily="34" charset="0"/>
              </a:rPr>
              <a:t>phó</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smtClean="0">
                <a:latin typeface="Arial" pitchFamily="34" charset="0"/>
                <a:cs typeface="Arial" pitchFamily="34" charset="0"/>
              </a:rPr>
              <a:t>BLHĐTCSG, </a:t>
            </a:r>
            <a:r>
              <a:rPr lang="en-US" sz="2800" dirty="0" err="1">
                <a:latin typeface="Arial" pitchFamily="34" charset="0"/>
                <a:cs typeface="Arial" pitchFamily="34" charset="0"/>
              </a:rPr>
              <a:t>đặc</a:t>
            </a:r>
            <a:r>
              <a:rPr lang="en-US" sz="2800" dirty="0">
                <a:latin typeface="Arial" pitchFamily="34" charset="0"/>
                <a:cs typeface="Arial" pitchFamily="34" charset="0"/>
              </a:rPr>
              <a:t> </a:t>
            </a:r>
            <a:r>
              <a:rPr lang="en-US" sz="2800" dirty="0" err="1">
                <a:latin typeface="Arial" pitchFamily="34" charset="0"/>
                <a:cs typeface="Arial" pitchFamily="34" charset="0"/>
              </a:rPr>
              <a:t>biệt</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công</a:t>
            </a:r>
            <a:r>
              <a:rPr lang="en-US" sz="2800" dirty="0">
                <a:latin typeface="Arial" pitchFamily="34" charset="0"/>
                <a:cs typeface="Arial" pitchFamily="34" charset="0"/>
              </a:rPr>
              <a:t> </a:t>
            </a:r>
            <a:r>
              <a:rPr lang="en-US" sz="2800" dirty="0" err="1">
                <a:latin typeface="Arial" pitchFamily="34" charset="0"/>
                <a:cs typeface="Arial" pitchFamily="34" charset="0"/>
              </a:rPr>
              <a:t>tác</a:t>
            </a:r>
            <a:r>
              <a:rPr lang="en-US" sz="2800" dirty="0">
                <a:latin typeface="Arial" pitchFamily="34" charset="0"/>
                <a:cs typeface="Arial" pitchFamily="34" charset="0"/>
              </a:rPr>
              <a:t> </a:t>
            </a:r>
            <a:r>
              <a:rPr lang="en-US" sz="2800" dirty="0" err="1">
                <a:latin typeface="Arial" pitchFamily="34" charset="0"/>
                <a:cs typeface="Arial" pitchFamily="34" charset="0"/>
              </a:rPr>
              <a:t>chủ</a:t>
            </a:r>
            <a:r>
              <a:rPr lang="en-US" sz="2800" dirty="0">
                <a:latin typeface="Arial" pitchFamily="34" charset="0"/>
                <a:cs typeface="Arial" pitchFamily="34" charset="0"/>
              </a:rPr>
              <a:t> </a:t>
            </a:r>
            <a:r>
              <a:rPr lang="en-US" sz="2800" dirty="0" err="1">
                <a:latin typeface="Arial" pitchFamily="34" charset="0"/>
                <a:cs typeface="Arial" pitchFamily="34" charset="0"/>
              </a:rPr>
              <a:t>nhiệm</a:t>
            </a:r>
            <a:r>
              <a:rPr lang="en-US" sz="2800" dirty="0">
                <a:latin typeface="Arial" pitchFamily="34" charset="0"/>
                <a:cs typeface="Arial" pitchFamily="34" charset="0"/>
              </a:rPr>
              <a:t> </a:t>
            </a:r>
            <a:r>
              <a:rPr lang="en-US" sz="2800" dirty="0" err="1">
                <a:latin typeface="Arial" pitchFamily="34" charset="0"/>
                <a:cs typeface="Arial" pitchFamily="34" charset="0"/>
              </a:rPr>
              <a:t>lớp</a:t>
            </a:r>
            <a:r>
              <a:rPr lang="en-US" sz="2800" dirty="0">
                <a:latin typeface="Arial" pitchFamily="34" charset="0"/>
                <a:cs typeface="Arial" pitchFamily="34" charset="0"/>
              </a:rPr>
              <a:t>. </a:t>
            </a:r>
            <a:endParaRPr lang="en-US" altLang="en-US" sz="2800" dirty="0">
              <a:latin typeface="Arial" pitchFamily="34" charset="0"/>
              <a:cs typeface="Arial" pitchFamily="34" charset="0"/>
            </a:endParaRPr>
          </a:p>
        </p:txBody>
      </p:sp>
    </p:spTree>
    <p:extLst>
      <p:ext uri="{BB962C8B-B14F-4D97-AF65-F5344CB8AC3E}">
        <p14:creationId xmlns:p14="http://schemas.microsoft.com/office/powerpoint/2010/main" val="2656793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ChangeArrowheads="1"/>
          </p:cNvSpPr>
          <p:nvPr/>
        </p:nvSpPr>
        <p:spPr bwMode="auto">
          <a:xfrm>
            <a:off x="457200" y="2057400"/>
            <a:ext cx="7793037" cy="49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lnSpc>
                <a:spcPct val="90000"/>
              </a:lnSpc>
            </a:pPr>
            <a:r>
              <a:rPr lang="en-US" sz="3200" b="1" smtClean="0">
                <a:solidFill>
                  <a:srgbClr val="C00000"/>
                </a:solidFill>
                <a:latin typeface="Calibri" pitchFamily="34" charset="0"/>
                <a:cs typeface="Times New Roman" pitchFamily="18" charset="0"/>
              </a:rPr>
              <a:t>THẢO </a:t>
            </a:r>
            <a:r>
              <a:rPr lang="en-US" sz="3200" b="1" dirty="0" smtClean="0">
                <a:solidFill>
                  <a:srgbClr val="C00000"/>
                </a:solidFill>
                <a:latin typeface="Calibri" pitchFamily="34" charset="0"/>
                <a:cs typeface="Times New Roman" pitchFamily="18" charset="0"/>
              </a:rPr>
              <a:t>LUẬN TÌNH HUỐNG</a:t>
            </a:r>
            <a:endParaRPr lang="en-US" sz="3200" b="1" dirty="0">
              <a:solidFill>
                <a:srgbClr val="C00000"/>
              </a:solidFill>
              <a:latin typeface="Calibri" pitchFamily="34" charset="0"/>
              <a:cs typeface="Times New Roman" pitchFamily="18" charset="0"/>
            </a:endParaRPr>
          </a:p>
        </p:txBody>
      </p:sp>
      <p:sp>
        <p:nvSpPr>
          <p:cNvPr id="5" name="Oval 11"/>
          <p:cNvSpPr>
            <a:spLocks noChangeArrowheads="1"/>
          </p:cNvSpPr>
          <p:nvPr/>
        </p:nvSpPr>
        <p:spPr bwMode="auto">
          <a:xfrm>
            <a:off x="685800" y="838200"/>
            <a:ext cx="738188" cy="809625"/>
          </a:xfrm>
          <a:prstGeom prst="ellipse">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3600" b="1" dirty="0" smtClean="0">
                <a:latin typeface="Calibri" pitchFamily="34" charset="0"/>
                <a:ea typeface="ＭＳ Ｐゴシック" pitchFamily="34" charset="-128"/>
                <a:cs typeface="+mn-cs"/>
              </a:rPr>
              <a:t>3</a:t>
            </a:r>
            <a:endParaRPr lang="en-US" sz="3600" b="1" dirty="0">
              <a:latin typeface="Calibri" pitchFamily="34" charset="0"/>
              <a:ea typeface="ＭＳ Ｐゴシック" pitchFamily="34" charset="-128"/>
              <a:cs typeface="+mn-cs"/>
            </a:endParaRPr>
          </a:p>
        </p:txBody>
      </p:sp>
      <p:sp>
        <p:nvSpPr>
          <p:cNvPr id="6" name="AutoShape 20"/>
          <p:cNvSpPr>
            <a:spLocks noChangeArrowheads="1"/>
          </p:cNvSpPr>
          <p:nvPr/>
        </p:nvSpPr>
        <p:spPr bwMode="auto">
          <a:xfrm>
            <a:off x="1295400" y="685800"/>
            <a:ext cx="7107238" cy="10668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200" b="1" dirty="0" smtClean="0">
                <a:latin typeface="Calibri" pitchFamily="34" charset="0"/>
              </a:rPr>
              <a:t>HỆ QUẢ VÀ NGUYÊN NHÂN</a:t>
            </a:r>
          </a:p>
          <a:p>
            <a:pPr algn="ctr">
              <a:defRPr/>
            </a:pPr>
            <a:r>
              <a:rPr lang="en-US" sz="3200" b="1" dirty="0" smtClean="0">
                <a:latin typeface="Calibri" pitchFamily="34" charset="0"/>
              </a:rPr>
              <a:t>CỦA BLHĐTCSG</a:t>
            </a:r>
            <a:endParaRPr lang="en-US" sz="3200" b="1" dirty="0">
              <a:latin typeface="Calibri" pitchFamily="34" charset="0"/>
            </a:endParaRPr>
          </a:p>
        </p:txBody>
      </p:sp>
    </p:spTree>
    <p:extLst>
      <p:ext uri="{BB962C8B-B14F-4D97-AF65-F5344CB8AC3E}">
        <p14:creationId xmlns:p14="http://schemas.microsoft.com/office/powerpoint/2010/main" val="29883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ChangeArrowheads="1"/>
          </p:cNvSpPr>
          <p:nvPr/>
        </p:nvSpPr>
        <p:spPr bwMode="auto">
          <a:xfrm>
            <a:off x="395738" y="178502"/>
            <a:ext cx="85105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en-US" sz="2400" dirty="0">
                <a:solidFill>
                  <a:srgbClr val="3B3B37"/>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TÌNH </a:t>
            </a:r>
            <a:r>
              <a:rPr lang="en-US" sz="2400" b="1">
                <a:solidFill>
                  <a:srgbClr val="0000FF"/>
                </a:solidFill>
                <a:latin typeface="Times New Roman" pitchFamily="18" charset="0"/>
                <a:cs typeface="Times New Roman" pitchFamily="18" charset="0"/>
              </a:rPr>
              <a:t>HUỐNG </a:t>
            </a:r>
            <a:r>
              <a:rPr lang="en-US" sz="2400" b="1" smtClean="0">
                <a:solidFill>
                  <a:srgbClr val="0000FF"/>
                </a:solidFill>
                <a:latin typeface="Times New Roman" pitchFamily="18" charset="0"/>
                <a:cs typeface="Times New Roman" pitchFamily="18" charset="0"/>
              </a:rPr>
              <a:t>:</a:t>
            </a:r>
            <a:endParaRPr lang="en-US" sz="2400" dirty="0">
              <a:solidFill>
                <a:srgbClr val="3B3B37"/>
              </a:solidFill>
              <a:latin typeface="Times New Roman" pitchFamily="18" charset="0"/>
              <a:cs typeface="Times New Roman" pitchFamily="18" charset="0"/>
            </a:endParaRPr>
          </a:p>
          <a:p>
            <a:r>
              <a:rPr lang="vi-VN" sz="2400" smtClean="0">
                <a:latin typeface="Times New Roman" pitchFamily="18" charset="0"/>
                <a:cs typeface="Times New Roman" pitchFamily="18" charset="0"/>
              </a:rPr>
              <a:t>	Ngày 22/3/2019 </a:t>
            </a:r>
            <a:r>
              <a:rPr lang="vi-VN" sz="2400">
                <a:latin typeface="Times New Roman" pitchFamily="18" charset="0"/>
                <a:cs typeface="Times New Roman" pitchFamily="18" charset="0"/>
              </a:rPr>
              <a:t>tại trường </a:t>
            </a:r>
            <a:r>
              <a:rPr lang="vi-VN" sz="2400" smtClean="0">
                <a:latin typeface="Times New Roman" pitchFamily="18" charset="0"/>
                <a:cs typeface="Times New Roman" pitchFamily="18" charset="0"/>
              </a:rPr>
              <a:t>THCS Phù Ủng, Hưng Yên đã </a:t>
            </a:r>
            <a:r>
              <a:rPr lang="vi-VN" sz="2400">
                <a:latin typeface="Times New Roman" pitchFamily="18" charset="0"/>
                <a:cs typeface="Times New Roman" pitchFamily="18" charset="0"/>
              </a:rPr>
              <a:t>xảy ra sự việc một nhóm 5 nữ sinh lớp 9 </a:t>
            </a:r>
            <a:r>
              <a:rPr lang="vi-VN" sz="2400" smtClean="0">
                <a:latin typeface="Times New Roman" pitchFamily="18" charset="0"/>
                <a:cs typeface="Times New Roman" pitchFamily="18" charset="0"/>
              </a:rPr>
              <a:t>đánh dã man một </a:t>
            </a:r>
            <a:r>
              <a:rPr lang="vi-VN" sz="2400">
                <a:latin typeface="Times New Roman" pitchFamily="18" charset="0"/>
                <a:cs typeface="Times New Roman" pitchFamily="18" charset="0"/>
              </a:rPr>
              <a:t>bạn nữ lớp 9A ngay tại lớp học, làm em này phải nhập viện điều trị</a:t>
            </a:r>
            <a:r>
              <a:rPr lang="vi-VN" sz="2400" smtClean="0">
                <a:latin typeface="Times New Roman" pitchFamily="18" charset="0"/>
                <a:cs typeface="Times New Roman" pitchFamily="18" charset="0"/>
              </a:rPr>
              <a:t>. Nhóm </a:t>
            </a:r>
            <a:r>
              <a:rPr lang="vi-VN" sz="2400">
                <a:latin typeface="Times New Roman" pitchFamily="18" charset="0"/>
                <a:cs typeface="Times New Roman" pitchFamily="18" charset="0"/>
              </a:rPr>
              <a:t>nữ sinh đã lột quần áo và liên tiếp đấm đá vào vùng mặt nữ sinh. Điều đáng nói sự việc xảy ra ngay trên lớp học và kéo dài trong thời gian dài mà không có sự can ngăn của các bạn cùng lớp.</a:t>
            </a:r>
          </a:p>
          <a:p>
            <a:r>
              <a:rPr lang="vi-VN" sz="2400" smtClean="0">
                <a:latin typeface="Times New Roman" pitchFamily="18" charset="0"/>
                <a:cs typeface="Times New Roman" pitchFamily="18" charset="0"/>
              </a:rPr>
              <a:t>	H.Y</a:t>
            </a:r>
            <a:r>
              <a:rPr lang="vi-VN" sz="2400">
                <a:latin typeface="Times New Roman" pitchFamily="18" charset="0"/>
                <a:cs typeface="Times New Roman" pitchFamily="18" charset="0"/>
              </a:rPr>
              <a:t>. cho hay  đây không phải lần đầu tiên em bị bắt nạt. Trước đó, nhóm bạn này nhiều lần đánh em vì không làm theo lời họ</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Hôm 22/3, H.Y. bị đánh dã man do không cầm mũ ca nô hộ một bạn và không viết cam kết hộ bạn khác. Ngoài ra, một nữ sinh trong nhóm cho rằng H.Y. viết thư cho người yêu của bạn đó nên đánh em, dù Y. phủ nhận.</a:t>
            </a:r>
          </a:p>
          <a:p>
            <a:r>
              <a:rPr lang="vi-VN" sz="2400" smtClean="0">
                <a:latin typeface="Times New Roman" pitchFamily="18" charset="0"/>
                <a:cs typeface="Times New Roman" pitchFamily="18" charset="0"/>
              </a:rPr>
              <a:t>	Cuộc </a:t>
            </a:r>
            <a:r>
              <a:rPr lang="vi-VN" sz="2400">
                <a:latin typeface="Times New Roman" pitchFamily="18" charset="0"/>
                <a:cs typeface="Times New Roman" pitchFamily="18" charset="0"/>
              </a:rPr>
              <a:t>hành hung tập thể của bạn học khiến nữ sinh lớp 9 bị tụ máu mắt, trên mặt nhiều vết bầm tím. H.Y. chia sẻ em có thể tha thứ nhưng chưa dám quay lại học với các bạn vì sợ</a:t>
            </a:r>
            <a:r>
              <a:rPr lang="vi-VN" sz="2400" smtClean="0">
                <a:latin typeface="Times New Roman" pitchFamily="18" charset="0"/>
                <a:cs typeface="Times New Roman" pitchFamily="18" charset="0"/>
              </a:rPr>
              <a:t>. </a:t>
            </a:r>
            <a:endParaRPr lang="vi-VN" sz="2400">
              <a:latin typeface="Times New Roman" pitchFamily="18" charset="0"/>
              <a:cs typeface="Times New Roman" pitchFamily="18" charset="0"/>
            </a:endParaRPr>
          </a:p>
          <a:p>
            <a:r>
              <a:rPr lang="vi-VN" sz="2400">
                <a:latin typeface="Times New Roman" pitchFamily="18" charset="0"/>
                <a:cs typeface="Times New Roman" pitchFamily="18" charset="0"/>
              </a:rPr>
              <a:t> </a:t>
            </a:r>
          </a:p>
        </p:txBody>
      </p:sp>
    </p:spTree>
    <p:extLst>
      <p:ext uri="{BB962C8B-B14F-4D97-AF65-F5344CB8AC3E}">
        <p14:creationId xmlns:p14="http://schemas.microsoft.com/office/powerpoint/2010/main" val="2295414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a:solidFill>
                  <a:srgbClr val="3B3B37"/>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TÌNH HUỐNG :</a:t>
            </a:r>
            <a:endParaRPr lang="vi-VN" sz="2800" b="1">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229600" cy="5486400"/>
          </a:xfrm>
        </p:spPr>
        <p:txBody>
          <a:bodyPr/>
          <a:lstStyle/>
          <a:p>
            <a:pPr marL="0" indent="0">
              <a:buNone/>
            </a:pPr>
            <a:r>
              <a:rPr lang="vi-VN" sz="2400" smtClean="0">
                <a:latin typeface="+mj-lt"/>
              </a:rPr>
              <a:t>	Cô </a:t>
            </a:r>
            <a:r>
              <a:rPr lang="vi-VN" sz="2400">
                <a:latin typeface="+mj-lt"/>
              </a:rPr>
              <a:t>giáo đã cảnh cáo nhưng tình trạng này vẫn tái diễn.</a:t>
            </a:r>
          </a:p>
          <a:p>
            <a:pPr marL="0" indent="0">
              <a:buNone/>
            </a:pPr>
            <a:r>
              <a:rPr lang="vi-VN" sz="2400" smtClean="0">
                <a:latin typeface="+mj-lt"/>
              </a:rPr>
              <a:t>	Sau </a:t>
            </a:r>
            <a:r>
              <a:rPr lang="vi-VN" sz="2400">
                <a:latin typeface="+mj-lt"/>
              </a:rPr>
              <a:t>khi sự việc xảy ra, giáo viên chủ nhiệm yêu cầu học sinh trong lớp xóa ngay các clip đã quay và không được thông tin cho bất cứ ai. </a:t>
            </a:r>
          </a:p>
          <a:p>
            <a:pPr marL="0" indent="0">
              <a:buNone/>
            </a:pPr>
            <a:r>
              <a:rPr lang="vi-VN" sz="2400" smtClean="0">
                <a:latin typeface="+mj-lt"/>
              </a:rPr>
              <a:t>	Hiệu </a:t>
            </a:r>
            <a:r>
              <a:rPr lang="vi-VN" sz="2400">
                <a:latin typeface="+mj-lt"/>
              </a:rPr>
              <a:t>trưởng trường THCS Phù Ủng cho biết, sau khi sự việc xảy ra, nhà trường đã tổ chức cuộc họp kỷ luật. Tuy nhiên, hình thức xử lý cũng mang tính chất giáo dục học sinh. Các gia đình có con tham gia đánh hội đồng đã xin lỗi gia đình H.Y, cam kết sẽ giáo dục, nhắc nhở học sinh không đánh em H.Y nữa đồng thời xin không đình chỉ học đối với học sinh vì các em sắp thi chuyển cấp lên THPT. Do đó, nhà trường chỉ đình chỉ học 4,5 ngày đối với 5 học sinh tham gia đánh bạn. Nhà trường cũng yêu cầu học sinh xoá clip để “bảo vệ danh dự” cho học sinh bị đánh.</a:t>
            </a:r>
          </a:p>
        </p:txBody>
      </p:sp>
    </p:spTree>
    <p:extLst>
      <p:ext uri="{BB962C8B-B14F-4D97-AF65-F5344CB8AC3E}">
        <p14:creationId xmlns:p14="http://schemas.microsoft.com/office/powerpoint/2010/main" val="84202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619" y="159655"/>
            <a:ext cx="7886700" cy="1325563"/>
          </a:xfrm>
        </p:spPr>
        <p:txBody>
          <a:bodyPr>
            <a:normAutofit/>
          </a:bodyPr>
          <a:lstStyle/>
          <a:p>
            <a:r>
              <a:rPr lang="en-US" sz="3200" b="1" dirty="0" err="1">
                <a:solidFill>
                  <a:srgbClr val="000000"/>
                </a:solidFill>
                <a:latin typeface="Arial" pitchFamily="34" charset="0"/>
                <a:cs typeface="Arial" pitchFamily="34" charset="0"/>
              </a:rPr>
              <a:t>Các</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hình</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thức</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bạo</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lực</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giới</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có</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thể</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xảy</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ra</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đồng</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thời</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và</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có</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quan</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hệ</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với</a:t>
            </a:r>
            <a:r>
              <a:rPr lang="en-US" sz="3200" b="1" dirty="0">
                <a:solidFill>
                  <a:srgbClr val="000000"/>
                </a:solidFill>
                <a:latin typeface="Arial" pitchFamily="34" charset="0"/>
                <a:cs typeface="Arial" pitchFamily="34" charset="0"/>
              </a:rPr>
              <a:t> </a:t>
            </a:r>
            <a:r>
              <a:rPr lang="en-US" sz="3200" b="1" dirty="0" err="1">
                <a:solidFill>
                  <a:srgbClr val="000000"/>
                </a:solidFill>
                <a:latin typeface="Arial" pitchFamily="34" charset="0"/>
                <a:cs typeface="Arial" pitchFamily="34" charset="0"/>
              </a:rPr>
              <a:t>nhau</a:t>
            </a:r>
            <a:endParaRPr lang="en-AU" sz="3200" b="1" dirty="0">
              <a:solidFill>
                <a:srgbClr val="000000"/>
              </a:solidFill>
              <a:latin typeface="Arial" pitchFamily="34" charset="0"/>
              <a:cs typeface="Arial" pitchFamily="34" charset="0"/>
            </a:endParaRPr>
          </a:p>
        </p:txBody>
      </p:sp>
      <p:sp>
        <p:nvSpPr>
          <p:cNvPr id="3" name="Content Placeholder 2"/>
          <p:cNvSpPr>
            <a:spLocks noGrp="1"/>
          </p:cNvSpPr>
          <p:nvPr>
            <p:ph idx="1"/>
          </p:nvPr>
        </p:nvSpPr>
        <p:spPr>
          <a:xfrm>
            <a:off x="395536" y="1700808"/>
            <a:ext cx="8352928" cy="5126529"/>
          </a:xfrm>
        </p:spPr>
        <p:txBody>
          <a:bodyPr/>
          <a:lstStyle/>
          <a:p>
            <a:pPr marL="0" indent="0">
              <a:buNone/>
            </a:pPr>
            <a:r>
              <a:rPr lang="en-AU" dirty="0">
                <a:latin typeface="Cambria" panose="02040503050406030204" pitchFamily="18" charset="0"/>
              </a:rPr>
              <a:t> </a:t>
            </a:r>
          </a:p>
        </p:txBody>
      </p:sp>
      <p:sp>
        <p:nvSpPr>
          <p:cNvPr id="6" name="Oval 5"/>
          <p:cNvSpPr/>
          <p:nvPr/>
        </p:nvSpPr>
        <p:spPr>
          <a:xfrm rot="5400000">
            <a:off x="4293711" y="1607165"/>
            <a:ext cx="3473347" cy="3660633"/>
          </a:xfrm>
          <a:prstGeom prst="ellipse">
            <a:avLst/>
          </a:prstGeom>
          <a:solidFill>
            <a:srgbClr val="FF9900">
              <a:alpha val="43922"/>
            </a:srgbClr>
          </a:solidFill>
          <a:ln>
            <a:solidFill>
              <a:schemeClr val="tx1"/>
            </a:solidFill>
          </a:ln>
          <a:scene3d>
            <a:camera prst="orthographicFront"/>
            <a:lightRig rig="threePt" dir="t"/>
          </a:scene3d>
          <a:sp3d>
            <a:bevelT w="635000"/>
            <a:bevelB w="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Cambria" panose="02040503050406030204" pitchFamily="18" charset="0"/>
            </a:endParaRPr>
          </a:p>
        </p:txBody>
      </p:sp>
      <p:sp>
        <p:nvSpPr>
          <p:cNvPr id="7" name="Oval 6"/>
          <p:cNvSpPr/>
          <p:nvPr/>
        </p:nvSpPr>
        <p:spPr>
          <a:xfrm rot="5400000">
            <a:off x="2105384" y="1632151"/>
            <a:ext cx="3473347" cy="3660633"/>
          </a:xfrm>
          <a:prstGeom prst="ellipse">
            <a:avLst/>
          </a:prstGeom>
          <a:solidFill>
            <a:srgbClr val="21AFAC">
              <a:alpha val="43922"/>
            </a:srgbClr>
          </a:solidFill>
          <a:ln>
            <a:solidFill>
              <a:schemeClr val="tx1"/>
            </a:solidFill>
          </a:ln>
          <a:scene3d>
            <a:camera prst="orthographicFront"/>
            <a:lightRig rig="threePt" dir="t"/>
          </a:scene3d>
          <a:sp3d>
            <a:bevelT w="635000"/>
            <a:bevelB w="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Cambria" panose="02040503050406030204" pitchFamily="18" charset="0"/>
            </a:endParaRPr>
          </a:p>
        </p:txBody>
      </p:sp>
      <p:sp>
        <p:nvSpPr>
          <p:cNvPr id="8" name="Oval 7"/>
          <p:cNvSpPr/>
          <p:nvPr/>
        </p:nvSpPr>
        <p:spPr>
          <a:xfrm rot="5400000">
            <a:off x="2820726" y="3096889"/>
            <a:ext cx="3473347" cy="3660633"/>
          </a:xfrm>
          <a:prstGeom prst="ellipse">
            <a:avLst/>
          </a:prstGeom>
          <a:solidFill>
            <a:srgbClr val="E60000">
              <a:alpha val="43922"/>
            </a:srgbClr>
          </a:solidFill>
          <a:ln>
            <a:solidFill>
              <a:schemeClr val="tx1"/>
            </a:solidFill>
          </a:ln>
          <a:scene3d>
            <a:camera prst="orthographicFront"/>
            <a:lightRig rig="threePt" dir="t"/>
          </a:scene3d>
          <a:sp3d>
            <a:bevelT w="635000"/>
            <a:bevelB w="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Cambria" panose="02040503050406030204" pitchFamily="18" charset="0"/>
            </a:endParaRPr>
          </a:p>
        </p:txBody>
      </p:sp>
      <p:sp>
        <p:nvSpPr>
          <p:cNvPr id="9" name="TextBox 15"/>
          <p:cNvSpPr txBox="1"/>
          <p:nvPr/>
        </p:nvSpPr>
        <p:spPr>
          <a:xfrm>
            <a:off x="2209800" y="3024479"/>
            <a:ext cx="3016832" cy="24622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Cưỡng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hiếp</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algn="r">
              <a:tabLst>
                <a:tab pos="119063" algn="l"/>
              </a:tabLst>
            </a:pPr>
            <a:r>
              <a:rPr lang="en-US" b="1" dirty="0" err="1" smtClean="0">
                <a:latin typeface="Times New Roman" panose="02020603050405020304" pitchFamily="18" charset="0"/>
                <a:cs typeface="Times New Roman" panose="02020603050405020304" pitchFamily="18" charset="0"/>
              </a:rPr>
              <a:t>Ép</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buộc</a:t>
            </a: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pPr algn="ctr"/>
            <a:r>
              <a:rPr lang="en-US" b="1" dirty="0" err="1" smtClean="0">
                <a:latin typeface="Times New Roman" panose="02020603050405020304" pitchFamily="18" charset="0"/>
                <a:cs typeface="Times New Roman" panose="02020603050405020304" pitchFamily="18" charset="0"/>
              </a:rPr>
              <a:t>Quấy</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rối</a:t>
            </a:r>
            <a:r>
              <a:rPr lang="en-US" b="1" dirty="0">
                <a:latin typeface="Times New Roman" panose="02020603050405020304" pitchFamily="18" charset="0"/>
                <a:cs typeface="Times New Roman" panose="02020603050405020304" pitchFamily="18" charset="0"/>
              </a:rPr>
              <a:t> </a:t>
            </a:r>
          </a:p>
          <a:p>
            <a:pPr algn="ct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dục</a:t>
            </a:r>
            <a:endParaRPr lang="en-US" b="1" dirty="0">
              <a:latin typeface="Times New Roman" panose="02020603050405020304" pitchFamily="18"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10" name="Oval 9"/>
          <p:cNvSpPr/>
          <p:nvPr/>
        </p:nvSpPr>
        <p:spPr>
          <a:xfrm rot="5400000">
            <a:off x="4821570" y="3103969"/>
            <a:ext cx="3473347" cy="3660633"/>
          </a:xfrm>
          <a:prstGeom prst="ellipse">
            <a:avLst/>
          </a:prstGeom>
          <a:solidFill>
            <a:srgbClr val="660066">
              <a:alpha val="43922"/>
            </a:srgbClr>
          </a:solidFill>
          <a:ln>
            <a:solidFill>
              <a:schemeClr val="tx1"/>
            </a:solidFill>
          </a:ln>
          <a:scene3d>
            <a:camera prst="orthographicFront"/>
            <a:lightRig rig="threePt" dir="t"/>
          </a:scene3d>
          <a:sp3d>
            <a:bevelT w="635000"/>
            <a:bevelB w="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Cambria" panose="02040503050406030204" pitchFamily="18" charset="0"/>
            </a:endParaRPr>
          </a:p>
        </p:txBody>
      </p:sp>
      <p:sp>
        <p:nvSpPr>
          <p:cNvPr id="11" name="TextBox 16"/>
          <p:cNvSpPr txBox="1"/>
          <p:nvPr/>
        </p:nvSpPr>
        <p:spPr>
          <a:xfrm>
            <a:off x="5393410" y="2355742"/>
            <a:ext cx="2467292"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Đánh</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đập</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Phá</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huỷ</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tài</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endParaRPr lang="en-US" b="1" dirty="0">
              <a:latin typeface="Times New Roman" panose="02020603050405020304" pitchFamily="18" charset="0"/>
              <a:cs typeface="Times New Roman" panose="02020603050405020304" pitchFamily="18" charset="0"/>
            </a:endParaRPr>
          </a:p>
          <a:p>
            <a:endParaRPr lang="en-US" sz="1000" b="1"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Trừng</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phạt</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thân</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endParaRPr lang="en-US" b="1" dirty="0">
              <a:latin typeface="Times New Roman" panose="02020603050405020304" pitchFamily="18"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12" name="TextBox 8"/>
          <p:cNvSpPr txBox="1"/>
          <p:nvPr/>
        </p:nvSpPr>
        <p:spPr>
          <a:xfrm>
            <a:off x="2861550" y="2286000"/>
            <a:ext cx="990490" cy="461665"/>
          </a:xfrm>
          <a:prstGeom prst="rect">
            <a:avLst/>
          </a:prstGeom>
          <a:solidFill>
            <a:srgbClr val="FFFFCC"/>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Times New Roman" panose="02020603050405020304" pitchFamily="18" charset="0"/>
                <a:cs typeface="Times New Roman" panose="02020603050405020304" pitchFamily="18" charset="0"/>
              </a:rPr>
              <a:t>BẠO LỰC TÌNH DỤC</a:t>
            </a:r>
            <a:endParaRPr lang="en-GB" sz="1200" b="1" dirty="0">
              <a:latin typeface="Times New Roman" panose="02020603050405020304" pitchFamily="18" charset="0"/>
              <a:cs typeface="Times New Roman" panose="02020603050405020304" pitchFamily="18" charset="0"/>
            </a:endParaRPr>
          </a:p>
        </p:txBody>
      </p:sp>
      <p:sp>
        <p:nvSpPr>
          <p:cNvPr id="13" name="TextBox 9"/>
          <p:cNvSpPr txBox="1"/>
          <p:nvPr/>
        </p:nvSpPr>
        <p:spPr>
          <a:xfrm>
            <a:off x="5762600" y="1894077"/>
            <a:ext cx="1067259" cy="461665"/>
          </a:xfrm>
          <a:prstGeom prst="rect">
            <a:avLst/>
          </a:prstGeom>
          <a:solidFill>
            <a:srgbClr val="FFFFCC"/>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Times New Roman" panose="02020603050405020304" pitchFamily="18" charset="0"/>
                <a:cs typeface="Times New Roman" panose="02020603050405020304" pitchFamily="18" charset="0"/>
              </a:rPr>
              <a:t>BẠO LỰC THỂ CHẤT</a:t>
            </a:r>
            <a:endParaRPr lang="en-GB" sz="1200" b="1" dirty="0">
              <a:latin typeface="Times New Roman" panose="02020603050405020304" pitchFamily="18" charset="0"/>
              <a:cs typeface="Times New Roman" panose="02020603050405020304" pitchFamily="18" charset="0"/>
            </a:endParaRPr>
          </a:p>
        </p:txBody>
      </p:sp>
      <p:sp>
        <p:nvSpPr>
          <p:cNvPr id="14" name="TextBox 10"/>
          <p:cNvSpPr txBox="1"/>
          <p:nvPr/>
        </p:nvSpPr>
        <p:spPr>
          <a:xfrm>
            <a:off x="7162800" y="5025027"/>
            <a:ext cx="1067259" cy="461665"/>
          </a:xfrm>
          <a:prstGeom prst="rect">
            <a:avLst/>
          </a:prstGeom>
          <a:solidFill>
            <a:srgbClr val="FFFFCC"/>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Times New Roman" panose="02020603050405020304" pitchFamily="18" charset="0"/>
                <a:cs typeface="Times New Roman" panose="02020603050405020304" pitchFamily="18" charset="0"/>
              </a:rPr>
              <a:t>BẠO LỰC KINH TẾ</a:t>
            </a:r>
            <a:endParaRPr lang="en-GB" sz="1200" b="1" dirty="0">
              <a:latin typeface="Times New Roman" panose="02020603050405020304" pitchFamily="18" charset="0"/>
              <a:cs typeface="Times New Roman" panose="02020603050405020304" pitchFamily="18" charset="0"/>
            </a:endParaRPr>
          </a:p>
        </p:txBody>
      </p:sp>
      <p:sp>
        <p:nvSpPr>
          <p:cNvPr id="15" name="TextBox 11"/>
          <p:cNvSpPr txBox="1"/>
          <p:nvPr/>
        </p:nvSpPr>
        <p:spPr>
          <a:xfrm>
            <a:off x="3852039" y="5740199"/>
            <a:ext cx="1076422" cy="461665"/>
          </a:xfrm>
          <a:prstGeom prst="rect">
            <a:avLst/>
          </a:prstGeom>
          <a:solidFill>
            <a:srgbClr val="FFFFCC"/>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latin typeface="Times New Roman" panose="02020603050405020304" pitchFamily="18" charset="0"/>
                <a:cs typeface="Times New Roman" panose="02020603050405020304" pitchFamily="18" charset="0"/>
              </a:rPr>
              <a:t>BẠO LỰC TÂM LÝ</a:t>
            </a:r>
            <a:endParaRPr lang="en-GB" sz="1200" dirty="0">
              <a:latin typeface="Times New Roman" panose="02020603050405020304" pitchFamily="18" charset="0"/>
              <a:cs typeface="Times New Roman" panose="02020603050405020304" pitchFamily="18" charset="0"/>
            </a:endParaRPr>
          </a:p>
        </p:txBody>
      </p:sp>
      <p:sp>
        <p:nvSpPr>
          <p:cNvPr id="16" name="TextBox 12"/>
          <p:cNvSpPr txBox="1"/>
          <p:nvPr/>
        </p:nvSpPr>
        <p:spPr>
          <a:xfrm>
            <a:off x="5029200" y="4038600"/>
            <a:ext cx="1219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smtClean="0">
                <a:solidFill>
                  <a:srgbClr val="FFFF00"/>
                </a:solidFill>
                <a:latin typeface="Cambria" panose="02040503050406030204" pitchFamily="18" charset="0"/>
              </a:rPr>
              <a:t>B</a:t>
            </a:r>
            <a:r>
              <a:rPr lang="vi-VN" sz="2000" b="1" smtClean="0">
                <a:solidFill>
                  <a:srgbClr val="FFFF00"/>
                </a:solidFill>
                <a:latin typeface="Cambria" panose="02040503050406030204" pitchFamily="18" charset="0"/>
              </a:rPr>
              <a:t>ẮT NẠT</a:t>
            </a:r>
            <a:endParaRPr lang="en-GB" sz="2000" b="1" dirty="0">
              <a:solidFill>
                <a:srgbClr val="FFFF00"/>
              </a:solidFill>
              <a:latin typeface="Cambria" panose="02040503050406030204" pitchFamily="18" charset="0"/>
            </a:endParaRPr>
          </a:p>
        </p:txBody>
      </p:sp>
      <p:sp>
        <p:nvSpPr>
          <p:cNvPr id="17" name="TextBox 13"/>
          <p:cNvSpPr txBox="1"/>
          <p:nvPr/>
        </p:nvSpPr>
        <p:spPr>
          <a:xfrm>
            <a:off x="5274339" y="4382790"/>
            <a:ext cx="242209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atin typeface="Times New Roman" panose="02020603050405020304" pitchFamily="18" charset="0"/>
                <a:cs typeface="Times New Roman" panose="02020603050405020304" pitchFamily="18" charset="0"/>
              </a:rPr>
              <a:t>Hăm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doạ</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Đe</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doạ</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Nhục</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mạ</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Trấn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lột</a:t>
            </a:r>
            <a:endParaRPr lang="en-GB" sz="2400" dirty="0">
              <a:latin typeface="Times New Roman" panose="02020603050405020304" pitchFamily="18" charset="0"/>
              <a:cs typeface="Times New Roman" panose="02020603050405020304" pitchFamily="18" charset="0"/>
            </a:endParaRPr>
          </a:p>
        </p:txBody>
      </p:sp>
      <p:sp>
        <p:nvSpPr>
          <p:cNvPr id="18" name="TextBox 14"/>
          <p:cNvSpPr txBox="1"/>
          <p:nvPr/>
        </p:nvSpPr>
        <p:spPr>
          <a:xfrm>
            <a:off x="3140771" y="5068954"/>
            <a:ext cx="2584173"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smtClean="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đồn</a:t>
            </a:r>
            <a:endParaRPr lang="en-US" b="1" dirty="0">
              <a:latin typeface="Times New Roman" panose="02020603050405020304" pitchFamily="18" charset="0"/>
              <a:cs typeface="Times New Roman" panose="02020603050405020304" pitchFamily="18" charset="0"/>
            </a:endParaRPr>
          </a:p>
          <a:p>
            <a:r>
              <a:rPr lang="en-US" sz="2000" b="1" dirty="0" err="1" smtClean="0">
                <a:latin typeface="Times New Roman" panose="02020603050405020304" pitchFamily="18" charset="0"/>
                <a:cs typeface="Times New Roman" panose="02020603050405020304" pitchFamily="18" charset="0"/>
              </a:rPr>
              <a:t>Cô</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lập</a:t>
            </a:r>
            <a:endParaRPr lang="en-US" sz="2000"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9146" y="2225882"/>
            <a:ext cx="1681050" cy="3816429"/>
          </a:xfrm>
          <a:prstGeom prst="rect">
            <a:avLst/>
          </a:prstGeom>
          <a:solidFill>
            <a:schemeClr val="accent6">
              <a:lumMod val="20000"/>
              <a:lumOff val="80000"/>
            </a:schemeClr>
          </a:solidFill>
        </p:spPr>
        <p:txBody>
          <a:bodyPr wrap="square" rtlCol="0">
            <a:spAutoFit/>
          </a:bodyPr>
          <a:lstStyle/>
          <a:p>
            <a:r>
              <a:rPr lang="en-AU" sz="2200" b="1" dirty="0" err="1">
                <a:latin typeface="Arial" pitchFamily="34" charset="0"/>
                <a:cs typeface="Arial" pitchFamily="34" charset="0"/>
              </a:rPr>
              <a:t>Bạo</a:t>
            </a:r>
            <a:r>
              <a:rPr lang="en-AU" sz="2200" b="1" dirty="0">
                <a:latin typeface="Arial" pitchFamily="34" charset="0"/>
                <a:cs typeface="Arial" pitchFamily="34" charset="0"/>
              </a:rPr>
              <a:t> </a:t>
            </a:r>
            <a:r>
              <a:rPr lang="en-AU" sz="2200" b="1" dirty="0" err="1">
                <a:latin typeface="Arial" pitchFamily="34" charset="0"/>
                <a:cs typeface="Arial" pitchFamily="34" charset="0"/>
              </a:rPr>
              <a:t>lực</a:t>
            </a:r>
            <a:r>
              <a:rPr lang="en-AU" sz="2200" b="1" dirty="0">
                <a:latin typeface="Arial" pitchFamily="34" charset="0"/>
                <a:cs typeface="Arial" pitchFamily="34" charset="0"/>
              </a:rPr>
              <a:t> </a:t>
            </a:r>
            <a:r>
              <a:rPr lang="en-AU" sz="2200" b="1" dirty="0" err="1">
                <a:latin typeface="Arial" pitchFamily="34" charset="0"/>
                <a:cs typeface="Arial" pitchFamily="34" charset="0"/>
              </a:rPr>
              <a:t>giới</a:t>
            </a:r>
            <a:r>
              <a:rPr lang="en-AU" sz="2200" b="1" dirty="0">
                <a:latin typeface="Arial" pitchFamily="34" charset="0"/>
                <a:cs typeface="Arial" pitchFamily="34" charset="0"/>
              </a:rPr>
              <a:t> </a:t>
            </a:r>
            <a:r>
              <a:rPr lang="en-AU" sz="2200" b="1" dirty="0" err="1">
                <a:latin typeface="Arial" pitchFamily="34" charset="0"/>
                <a:cs typeface="Arial" pitchFamily="34" charset="0"/>
              </a:rPr>
              <a:t>có</a:t>
            </a:r>
            <a:r>
              <a:rPr lang="en-AU" sz="2200" b="1" dirty="0">
                <a:latin typeface="Arial" pitchFamily="34" charset="0"/>
                <a:cs typeface="Arial" pitchFamily="34" charset="0"/>
              </a:rPr>
              <a:t> </a:t>
            </a:r>
            <a:r>
              <a:rPr lang="en-AU" sz="2200" b="1" dirty="0" err="1">
                <a:latin typeface="Arial" pitchFamily="34" charset="0"/>
                <a:cs typeface="Arial" pitchFamily="34" charset="0"/>
              </a:rPr>
              <a:t>tính</a:t>
            </a:r>
            <a:r>
              <a:rPr lang="en-AU" sz="2200" b="1" dirty="0">
                <a:latin typeface="Arial" pitchFamily="34" charset="0"/>
                <a:cs typeface="Arial" pitchFamily="34" charset="0"/>
              </a:rPr>
              <a:t> </a:t>
            </a:r>
            <a:r>
              <a:rPr lang="en-AU" sz="2200" b="1" dirty="0" err="1">
                <a:latin typeface="Arial" pitchFamily="34" charset="0"/>
                <a:cs typeface="Arial" pitchFamily="34" charset="0"/>
              </a:rPr>
              <a:t>phức</a:t>
            </a:r>
            <a:r>
              <a:rPr lang="en-AU" sz="2200" b="1" dirty="0">
                <a:latin typeface="Arial" pitchFamily="34" charset="0"/>
                <a:cs typeface="Arial" pitchFamily="34" charset="0"/>
              </a:rPr>
              <a:t> </a:t>
            </a:r>
            <a:r>
              <a:rPr lang="en-AU" sz="2200" b="1" dirty="0" err="1">
                <a:latin typeface="Arial" pitchFamily="34" charset="0"/>
                <a:cs typeface="Arial" pitchFamily="34" charset="0"/>
              </a:rPr>
              <a:t>tạp</a:t>
            </a:r>
            <a:r>
              <a:rPr lang="en-AU" sz="2200" b="1" dirty="0">
                <a:latin typeface="Arial" pitchFamily="34" charset="0"/>
                <a:cs typeface="Arial" pitchFamily="34" charset="0"/>
              </a:rPr>
              <a:t>, </a:t>
            </a:r>
            <a:r>
              <a:rPr lang="en-AU" sz="2200" b="1" dirty="0" err="1">
                <a:latin typeface="Arial" pitchFamily="34" charset="0"/>
                <a:cs typeface="Arial" pitchFamily="34" charset="0"/>
              </a:rPr>
              <a:t>có</a:t>
            </a:r>
            <a:r>
              <a:rPr lang="en-AU" sz="2200" b="1" dirty="0">
                <a:latin typeface="Arial" pitchFamily="34" charset="0"/>
                <a:cs typeface="Arial" pitchFamily="34" charset="0"/>
              </a:rPr>
              <a:t> </a:t>
            </a:r>
            <a:r>
              <a:rPr lang="en-AU" sz="2200" b="1" dirty="0" err="1">
                <a:latin typeface="Arial" pitchFamily="34" charset="0"/>
                <a:cs typeface="Arial" pitchFamily="34" charset="0"/>
              </a:rPr>
              <a:t>quan</a:t>
            </a:r>
            <a:r>
              <a:rPr lang="en-AU" sz="2200" b="1" dirty="0">
                <a:latin typeface="Arial" pitchFamily="34" charset="0"/>
                <a:cs typeface="Arial" pitchFamily="34" charset="0"/>
              </a:rPr>
              <a:t> </a:t>
            </a:r>
            <a:r>
              <a:rPr lang="en-AU" sz="2200" b="1" dirty="0" err="1">
                <a:latin typeface="Arial" pitchFamily="34" charset="0"/>
                <a:cs typeface="Arial" pitchFamily="34" charset="0"/>
              </a:rPr>
              <a:t>hệ</a:t>
            </a:r>
            <a:r>
              <a:rPr lang="en-AU" sz="2200" b="1" dirty="0">
                <a:latin typeface="Arial" pitchFamily="34" charset="0"/>
                <a:cs typeface="Arial" pitchFamily="34" charset="0"/>
              </a:rPr>
              <a:t> </a:t>
            </a:r>
            <a:r>
              <a:rPr lang="en-AU" sz="2200" b="1" dirty="0" err="1">
                <a:latin typeface="Arial" pitchFamily="34" charset="0"/>
                <a:cs typeface="Arial" pitchFamily="34" charset="0"/>
              </a:rPr>
              <a:t>với</a:t>
            </a:r>
            <a:r>
              <a:rPr lang="en-AU" sz="2200" b="1" dirty="0">
                <a:latin typeface="Arial" pitchFamily="34" charset="0"/>
                <a:cs typeface="Arial" pitchFamily="34" charset="0"/>
              </a:rPr>
              <a:t> </a:t>
            </a:r>
            <a:r>
              <a:rPr lang="en-AU" sz="2200" b="1" dirty="0" err="1">
                <a:latin typeface="Arial" pitchFamily="34" charset="0"/>
                <a:cs typeface="Arial" pitchFamily="34" charset="0"/>
              </a:rPr>
              <a:t>nhau</a:t>
            </a:r>
            <a:r>
              <a:rPr lang="en-AU" sz="2200" b="1" dirty="0">
                <a:latin typeface="Arial" pitchFamily="34" charset="0"/>
                <a:cs typeface="Arial" pitchFamily="34" charset="0"/>
              </a:rPr>
              <a:t> </a:t>
            </a:r>
            <a:r>
              <a:rPr lang="en-AU" sz="2200" b="1" dirty="0" err="1">
                <a:latin typeface="Arial" pitchFamily="34" charset="0"/>
                <a:cs typeface="Arial" pitchFamily="34" charset="0"/>
              </a:rPr>
              <a:t>và</a:t>
            </a:r>
            <a:r>
              <a:rPr lang="en-AU" sz="2200" b="1" dirty="0">
                <a:latin typeface="Arial" pitchFamily="34" charset="0"/>
                <a:cs typeface="Arial" pitchFamily="34" charset="0"/>
              </a:rPr>
              <a:t> </a:t>
            </a:r>
            <a:r>
              <a:rPr lang="en-AU" sz="2200" b="1" dirty="0" err="1">
                <a:latin typeface="Arial" pitchFamily="34" charset="0"/>
                <a:cs typeface="Arial" pitchFamily="34" charset="0"/>
              </a:rPr>
              <a:t>bao</a:t>
            </a:r>
            <a:r>
              <a:rPr lang="en-AU" sz="2200" b="1" dirty="0">
                <a:latin typeface="Arial" pitchFamily="34" charset="0"/>
                <a:cs typeface="Arial" pitchFamily="34" charset="0"/>
              </a:rPr>
              <a:t> </a:t>
            </a:r>
            <a:r>
              <a:rPr lang="en-AU" sz="2200" b="1" dirty="0" err="1">
                <a:latin typeface="Arial" pitchFamily="34" charset="0"/>
                <a:cs typeface="Arial" pitchFamily="34" charset="0"/>
              </a:rPr>
              <a:t>gồm</a:t>
            </a:r>
            <a:r>
              <a:rPr lang="en-AU" sz="2200" b="1" dirty="0">
                <a:latin typeface="Arial" pitchFamily="34" charset="0"/>
                <a:cs typeface="Arial" pitchFamily="34" charset="0"/>
              </a:rPr>
              <a:t> </a:t>
            </a:r>
            <a:r>
              <a:rPr lang="en-AU" sz="2200" b="1" dirty="0" err="1">
                <a:latin typeface="Arial" pitchFamily="34" charset="0"/>
                <a:cs typeface="Arial" pitchFamily="34" charset="0"/>
              </a:rPr>
              <a:t>các</a:t>
            </a:r>
            <a:r>
              <a:rPr lang="en-AU" sz="2200" b="1" dirty="0">
                <a:latin typeface="Arial" pitchFamily="34" charset="0"/>
                <a:cs typeface="Arial" pitchFamily="34" charset="0"/>
              </a:rPr>
              <a:t> </a:t>
            </a:r>
            <a:r>
              <a:rPr lang="en-AU" sz="2200" b="1" dirty="0" err="1">
                <a:latin typeface="Arial" pitchFamily="34" charset="0"/>
                <a:cs typeface="Arial" pitchFamily="34" charset="0"/>
              </a:rPr>
              <a:t>hình</a:t>
            </a:r>
            <a:r>
              <a:rPr lang="en-AU" sz="2200" b="1" dirty="0">
                <a:latin typeface="Arial" pitchFamily="34" charset="0"/>
                <a:cs typeface="Arial" pitchFamily="34" charset="0"/>
              </a:rPr>
              <a:t> </a:t>
            </a:r>
            <a:r>
              <a:rPr lang="en-AU" sz="2200" b="1" dirty="0" err="1">
                <a:latin typeface="Arial" pitchFamily="34" charset="0"/>
                <a:cs typeface="Arial" pitchFamily="34" charset="0"/>
              </a:rPr>
              <a:t>thức</a:t>
            </a:r>
            <a:r>
              <a:rPr lang="en-AU" sz="2200" b="1" dirty="0">
                <a:latin typeface="Arial" pitchFamily="34" charset="0"/>
                <a:cs typeface="Arial" pitchFamily="34" charset="0"/>
              </a:rPr>
              <a:t> </a:t>
            </a:r>
            <a:r>
              <a:rPr lang="en-AU" sz="2200" b="1" dirty="0" err="1">
                <a:latin typeface="Arial" pitchFamily="34" charset="0"/>
                <a:cs typeface="Arial" pitchFamily="34" charset="0"/>
              </a:rPr>
              <a:t>bắt</a:t>
            </a:r>
            <a:r>
              <a:rPr lang="en-AU" sz="2200" b="1" dirty="0">
                <a:latin typeface="Arial" pitchFamily="34" charset="0"/>
                <a:cs typeface="Arial" pitchFamily="34" charset="0"/>
              </a:rPr>
              <a:t> </a:t>
            </a:r>
            <a:r>
              <a:rPr lang="en-AU" sz="2200" b="1" dirty="0" err="1">
                <a:latin typeface="Arial" pitchFamily="34" charset="0"/>
                <a:cs typeface="Arial" pitchFamily="34" charset="0"/>
              </a:rPr>
              <a:t>nạt</a:t>
            </a:r>
            <a:r>
              <a:rPr lang="en-AU" sz="2200" b="1" dirty="0">
                <a:latin typeface="Arial" pitchFamily="34" charset="0"/>
                <a:cs typeface="Arial" pitchFamily="34" charset="0"/>
              </a:rPr>
              <a:t> </a:t>
            </a:r>
            <a:r>
              <a:rPr lang="en-AU" sz="2200" b="1" dirty="0" err="1">
                <a:latin typeface="Arial" pitchFamily="34" charset="0"/>
                <a:cs typeface="Arial" pitchFamily="34" charset="0"/>
              </a:rPr>
              <a:t>khác</a:t>
            </a:r>
            <a:r>
              <a:rPr lang="en-AU" sz="2200" b="1" dirty="0">
                <a:latin typeface="Arial" pitchFamily="34" charset="0"/>
                <a:cs typeface="Arial" pitchFamily="34" charset="0"/>
              </a:rPr>
              <a:t> </a:t>
            </a:r>
            <a:r>
              <a:rPr lang="en-AU" sz="2200" b="1" dirty="0" err="1">
                <a:latin typeface="Arial" pitchFamily="34" charset="0"/>
                <a:cs typeface="Arial" pitchFamily="34" charset="0"/>
              </a:rPr>
              <a:t>nhau</a:t>
            </a:r>
            <a:endParaRPr lang="en-AU" sz="2200" b="1" dirty="0">
              <a:latin typeface="Arial" pitchFamily="34" charset="0"/>
              <a:cs typeface="Arial" pitchFamily="34" charset="0"/>
            </a:endParaRPr>
          </a:p>
        </p:txBody>
      </p:sp>
    </p:spTree>
    <p:extLst>
      <p:ext uri="{BB962C8B-B14F-4D97-AF65-F5344CB8AC3E}">
        <p14:creationId xmlns:p14="http://schemas.microsoft.com/office/powerpoint/2010/main" val="2575309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sz="3200" b="1" dirty="0">
                <a:solidFill>
                  <a:srgbClr val="C00000"/>
                </a:solidFill>
                <a:latin typeface="Calibri" pitchFamily="34" charset="0"/>
              </a:rPr>
              <a:t>Ả</a:t>
            </a:r>
            <a:r>
              <a:rPr lang="es-ES_tradnl" sz="3200" b="1" dirty="0" err="1" smtClean="0">
                <a:solidFill>
                  <a:srgbClr val="C00000"/>
                </a:solidFill>
                <a:latin typeface="Calibri" pitchFamily="34" charset="0"/>
              </a:rPr>
              <a:t>nh</a:t>
            </a:r>
            <a:r>
              <a:rPr lang="es-ES_tradnl" sz="3200" b="1" dirty="0" smtClean="0">
                <a:solidFill>
                  <a:srgbClr val="C00000"/>
                </a:solidFill>
                <a:latin typeface="Calibri" pitchFamily="34" charset="0"/>
              </a:rPr>
              <a:t> </a:t>
            </a:r>
            <a:r>
              <a:rPr lang="es-ES_tradnl" sz="3200" b="1" dirty="0" err="1">
                <a:solidFill>
                  <a:srgbClr val="C00000"/>
                </a:solidFill>
                <a:latin typeface="Calibri" pitchFamily="34" charset="0"/>
              </a:rPr>
              <a:t>hưởng</a:t>
            </a:r>
            <a:r>
              <a:rPr lang="es-ES_tradnl" sz="3200" b="1" dirty="0">
                <a:solidFill>
                  <a:srgbClr val="C00000"/>
                </a:solidFill>
                <a:latin typeface="Calibri" pitchFamily="34" charset="0"/>
              </a:rPr>
              <a:t> </a:t>
            </a:r>
            <a:r>
              <a:rPr lang="es-ES_tradnl" sz="3200" b="1" dirty="0" err="1">
                <a:solidFill>
                  <a:srgbClr val="C00000"/>
                </a:solidFill>
                <a:latin typeface="Calibri" pitchFamily="34" charset="0"/>
              </a:rPr>
              <a:t>và</a:t>
            </a:r>
            <a:r>
              <a:rPr lang="es-ES_tradnl" sz="3200" b="1" dirty="0">
                <a:solidFill>
                  <a:srgbClr val="C00000"/>
                </a:solidFill>
                <a:latin typeface="Calibri" pitchFamily="34" charset="0"/>
              </a:rPr>
              <a:t> </a:t>
            </a:r>
            <a:r>
              <a:rPr lang="es-ES_tradnl" sz="3200" b="1" dirty="0" err="1">
                <a:solidFill>
                  <a:srgbClr val="C00000"/>
                </a:solidFill>
                <a:latin typeface="Calibri" pitchFamily="34" charset="0"/>
              </a:rPr>
              <a:t>tác</a:t>
            </a:r>
            <a:r>
              <a:rPr lang="es-ES_tradnl" sz="3200" b="1" dirty="0">
                <a:solidFill>
                  <a:srgbClr val="C00000"/>
                </a:solidFill>
                <a:latin typeface="Calibri" pitchFamily="34" charset="0"/>
              </a:rPr>
              <a:t> </a:t>
            </a:r>
            <a:r>
              <a:rPr lang="es-ES_tradnl" sz="3200" b="1" dirty="0" err="1">
                <a:solidFill>
                  <a:srgbClr val="C00000"/>
                </a:solidFill>
                <a:latin typeface="Calibri" pitchFamily="34" charset="0"/>
              </a:rPr>
              <a:t>động</a:t>
            </a:r>
            <a:r>
              <a:rPr lang="es-ES_tradnl" sz="3200" b="1" dirty="0">
                <a:solidFill>
                  <a:srgbClr val="C00000"/>
                </a:solidFill>
                <a:latin typeface="Calibri" pitchFamily="34" charset="0"/>
              </a:rPr>
              <a:t> </a:t>
            </a:r>
            <a:r>
              <a:rPr lang="es-ES_tradnl" sz="3200" b="1" dirty="0" err="1">
                <a:solidFill>
                  <a:srgbClr val="C00000"/>
                </a:solidFill>
                <a:latin typeface="Calibri" pitchFamily="34" charset="0"/>
              </a:rPr>
              <a:t>của</a:t>
            </a:r>
            <a:r>
              <a:rPr lang="es-ES_tradnl" sz="3200" b="1" dirty="0">
                <a:solidFill>
                  <a:srgbClr val="C00000"/>
                </a:solidFill>
                <a:latin typeface="Calibri" pitchFamily="34" charset="0"/>
              </a:rPr>
              <a:t> </a:t>
            </a:r>
            <a:r>
              <a:rPr lang="es-ES_tradnl" sz="3200" b="1" dirty="0" smtClean="0">
                <a:solidFill>
                  <a:srgbClr val="C00000"/>
                </a:solidFill>
                <a:latin typeface="Calibri" pitchFamily="34" charset="0"/>
              </a:rPr>
              <a:t>BLHĐTCSG/XHTDTE</a:t>
            </a:r>
            <a:endParaRPr lang="en-US" sz="3200" dirty="0">
              <a:solidFill>
                <a:srgbClr val="C00000"/>
              </a:solidFill>
              <a:latin typeface="Calibri" pitchFamily="34" charset="0"/>
            </a:endParaRPr>
          </a:p>
        </p:txBody>
      </p:sp>
      <p:sp>
        <p:nvSpPr>
          <p:cNvPr id="3" name="Text Placeholder 2"/>
          <p:cNvSpPr>
            <a:spLocks noGrp="1"/>
          </p:cNvSpPr>
          <p:nvPr>
            <p:ph type="body" idx="1"/>
          </p:nvPr>
        </p:nvSpPr>
        <p:spPr>
          <a:xfrm>
            <a:off x="304800" y="762000"/>
            <a:ext cx="3886200" cy="761999"/>
          </a:xfrm>
          <a:solidFill>
            <a:srgbClr val="CCFFFF"/>
          </a:solidFill>
        </p:spPr>
        <p:txBody>
          <a:bodyPr/>
          <a:lstStyle/>
          <a:p>
            <a:pPr algn="ctr"/>
            <a:r>
              <a:rPr lang="en-US" dirty="0" err="1" smtClean="0"/>
              <a:t>Ảnh</a:t>
            </a:r>
            <a:r>
              <a:rPr lang="en-US" dirty="0" smtClean="0"/>
              <a:t> </a:t>
            </a:r>
            <a:r>
              <a:rPr lang="en-US" dirty="0" err="1" smtClean="0"/>
              <a:t>hưởng</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việc</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của</a:t>
            </a:r>
            <a:r>
              <a:rPr lang="en-US" dirty="0" smtClean="0"/>
              <a:t> </a:t>
            </a:r>
            <a:r>
              <a:rPr lang="en-US" dirty="0" err="1" smtClean="0"/>
              <a:t>trẻ</a:t>
            </a:r>
            <a:endParaRPr lang="en-US" dirty="0"/>
          </a:p>
        </p:txBody>
      </p:sp>
      <p:sp>
        <p:nvSpPr>
          <p:cNvPr id="4" name="Content Placeholder 3"/>
          <p:cNvSpPr>
            <a:spLocks noGrp="1"/>
          </p:cNvSpPr>
          <p:nvPr>
            <p:ph sz="half" idx="2"/>
          </p:nvPr>
        </p:nvSpPr>
        <p:spPr>
          <a:xfrm>
            <a:off x="304800" y="1554162"/>
            <a:ext cx="3886200" cy="4999038"/>
          </a:xfrm>
          <a:solidFill>
            <a:srgbClr val="FFFFCC"/>
          </a:solidFill>
        </p:spPr>
        <p:txBody>
          <a:bodyPr/>
          <a:lstStyle/>
          <a:p>
            <a:pPr marL="228600" lvl="0" indent="-228600">
              <a:buFont typeface="Wingdings" pitchFamily="2" charset="2"/>
              <a:buChar char="§"/>
              <a:tabLst>
                <a:tab pos="228600" algn="l"/>
              </a:tabLst>
            </a:pPr>
            <a:r>
              <a:rPr lang="en-US" sz="2200" dirty="0" err="1">
                <a:latin typeface="Calibri" pitchFamily="34" charset="0"/>
              </a:rPr>
              <a:t>Mất</a:t>
            </a:r>
            <a:r>
              <a:rPr lang="en-US" sz="2200" dirty="0">
                <a:latin typeface="Calibri" pitchFamily="34" charset="0"/>
              </a:rPr>
              <a:t> </a:t>
            </a:r>
            <a:r>
              <a:rPr lang="en-US" sz="2200" dirty="0" err="1">
                <a:latin typeface="Calibri" pitchFamily="34" charset="0"/>
              </a:rPr>
              <a:t>tập</a:t>
            </a:r>
            <a:r>
              <a:rPr lang="en-US" sz="2200" dirty="0">
                <a:latin typeface="Calibri" pitchFamily="34" charset="0"/>
              </a:rPr>
              <a:t> </a:t>
            </a:r>
            <a:r>
              <a:rPr lang="en-US" sz="2200" dirty="0" err="1">
                <a:latin typeface="Calibri" pitchFamily="34" charset="0"/>
              </a:rPr>
              <a:t>trung</a:t>
            </a:r>
            <a:endParaRPr lang="en-US" sz="2200" dirty="0">
              <a:latin typeface="Calibri" pitchFamily="34" charset="0"/>
            </a:endParaRPr>
          </a:p>
          <a:p>
            <a:pPr marL="228600" lvl="0" indent="-228600">
              <a:buFont typeface="Wingdings" pitchFamily="2" charset="2"/>
              <a:buChar char="§"/>
              <a:tabLst>
                <a:tab pos="228600" algn="l"/>
              </a:tabLst>
            </a:pPr>
            <a:r>
              <a:rPr lang="en-US" sz="2200" dirty="0" err="1">
                <a:latin typeface="Calibri" pitchFamily="34" charset="0"/>
              </a:rPr>
              <a:t>Đạt</a:t>
            </a:r>
            <a:r>
              <a:rPr lang="en-US" sz="2200" dirty="0">
                <a:latin typeface="Calibri" pitchFamily="34" charset="0"/>
              </a:rPr>
              <a:t> </a:t>
            </a:r>
            <a:r>
              <a:rPr lang="en-US" sz="2200" dirty="0" err="1">
                <a:latin typeface="Calibri" pitchFamily="34" charset="0"/>
              </a:rPr>
              <a:t>điểm</a:t>
            </a:r>
            <a:r>
              <a:rPr lang="en-US" sz="2200" dirty="0">
                <a:latin typeface="Calibri" pitchFamily="34" charset="0"/>
              </a:rPr>
              <a:t> </a:t>
            </a:r>
            <a:r>
              <a:rPr lang="en-US" sz="2200" dirty="0" err="1">
                <a:latin typeface="Calibri" pitchFamily="34" charset="0"/>
              </a:rPr>
              <a:t>thấp</a:t>
            </a:r>
            <a:endParaRPr lang="en-US" sz="2200" dirty="0">
              <a:latin typeface="Calibri" pitchFamily="34" charset="0"/>
            </a:endParaRPr>
          </a:p>
          <a:p>
            <a:pPr marL="228600" lvl="0" indent="-228600">
              <a:buFont typeface="Wingdings" pitchFamily="2" charset="2"/>
              <a:buChar char="§"/>
              <a:tabLst>
                <a:tab pos="228600" algn="l"/>
              </a:tabLst>
            </a:pPr>
            <a:r>
              <a:rPr lang="en-US" sz="2200" dirty="0" err="1">
                <a:latin typeface="Calibri" pitchFamily="34" charset="0"/>
              </a:rPr>
              <a:t>Không</a:t>
            </a:r>
            <a:r>
              <a:rPr lang="en-US" sz="2200" dirty="0">
                <a:latin typeface="Calibri" pitchFamily="34" charset="0"/>
              </a:rPr>
              <a:t> </a:t>
            </a:r>
            <a:r>
              <a:rPr lang="en-US" sz="2200" dirty="0" err="1">
                <a:latin typeface="Calibri" pitchFamily="34" charset="0"/>
              </a:rPr>
              <a:t>muốn</a:t>
            </a:r>
            <a:r>
              <a:rPr lang="en-US" sz="2200" dirty="0">
                <a:latin typeface="Calibri" pitchFamily="34" charset="0"/>
              </a:rPr>
              <a:t> </a:t>
            </a:r>
            <a:r>
              <a:rPr lang="en-US" sz="2200" dirty="0" err="1">
                <a:latin typeface="Calibri" pitchFamily="34" charset="0"/>
              </a:rPr>
              <a:t>tới</a:t>
            </a:r>
            <a:r>
              <a:rPr lang="en-US" sz="2200" dirty="0">
                <a:latin typeface="Calibri" pitchFamily="34" charset="0"/>
              </a:rPr>
              <a:t> </a:t>
            </a:r>
            <a:r>
              <a:rPr lang="en-US" sz="2200" dirty="0" err="1">
                <a:latin typeface="Calibri" pitchFamily="34" charset="0"/>
              </a:rPr>
              <a:t>trường</a:t>
            </a:r>
            <a:endParaRPr lang="en-US" sz="2200" dirty="0">
              <a:latin typeface="Calibri" pitchFamily="34" charset="0"/>
            </a:endParaRPr>
          </a:p>
          <a:p>
            <a:pPr marL="228600" lvl="0" indent="-228600">
              <a:buFont typeface="Wingdings" pitchFamily="2" charset="2"/>
              <a:buChar char="§"/>
              <a:tabLst>
                <a:tab pos="228600" algn="l"/>
              </a:tabLst>
            </a:pPr>
            <a:r>
              <a:rPr lang="en-US" sz="2200" dirty="0">
                <a:latin typeface="Calibri" pitchFamily="34" charset="0"/>
              </a:rPr>
              <a:t>Lo </a:t>
            </a:r>
            <a:r>
              <a:rPr lang="en-US" sz="2200" dirty="0" err="1">
                <a:latin typeface="Calibri" pitchFamily="34" charset="0"/>
              </a:rPr>
              <a:t>sợ</a:t>
            </a:r>
            <a:r>
              <a:rPr lang="en-US" sz="2200" dirty="0">
                <a:latin typeface="Calibri" pitchFamily="34" charset="0"/>
              </a:rPr>
              <a:t> </a:t>
            </a:r>
            <a:r>
              <a:rPr lang="en-US" sz="2200" dirty="0" err="1">
                <a:latin typeface="Calibri" pitchFamily="34" charset="0"/>
              </a:rPr>
              <a:t>không</a:t>
            </a:r>
            <a:r>
              <a:rPr lang="en-US" sz="2200" dirty="0">
                <a:latin typeface="Calibri" pitchFamily="34" charset="0"/>
              </a:rPr>
              <a:t> </a:t>
            </a:r>
            <a:r>
              <a:rPr lang="en-US" sz="2200" dirty="0" err="1">
                <a:latin typeface="Calibri" pitchFamily="34" charset="0"/>
              </a:rPr>
              <a:t>muốn</a:t>
            </a:r>
            <a:r>
              <a:rPr lang="en-US" sz="2200" dirty="0">
                <a:latin typeface="Calibri" pitchFamily="34" charset="0"/>
              </a:rPr>
              <a:t> </a:t>
            </a:r>
            <a:r>
              <a:rPr lang="en-US" sz="2200" dirty="0" err="1">
                <a:latin typeface="Calibri" pitchFamily="34" charset="0"/>
              </a:rPr>
              <a:t>tham</a:t>
            </a:r>
            <a:r>
              <a:rPr lang="en-US" sz="2200" dirty="0">
                <a:latin typeface="Calibri" pitchFamily="34" charset="0"/>
              </a:rPr>
              <a:t> </a:t>
            </a:r>
            <a:r>
              <a:rPr lang="en-US" sz="2200" dirty="0" err="1">
                <a:latin typeface="Calibri" pitchFamily="34" charset="0"/>
              </a:rPr>
              <a:t>gia</a:t>
            </a:r>
            <a:r>
              <a:rPr lang="en-US" sz="2200" dirty="0">
                <a:latin typeface="Calibri" pitchFamily="34" charset="0"/>
              </a:rPr>
              <a:t> </a:t>
            </a:r>
            <a:r>
              <a:rPr lang="en-US" sz="2200" dirty="0" err="1">
                <a:latin typeface="Calibri" pitchFamily="34" charset="0"/>
              </a:rPr>
              <a:t>các</a:t>
            </a:r>
            <a:r>
              <a:rPr lang="en-US" sz="2200" dirty="0">
                <a:latin typeface="Calibri" pitchFamily="34" charset="0"/>
              </a:rPr>
              <a:t> </a:t>
            </a:r>
            <a:r>
              <a:rPr lang="en-US" sz="2200" dirty="0" smtClean="0">
                <a:latin typeface="Calibri" pitchFamily="34" charset="0"/>
              </a:rPr>
              <a:t>HĐ </a:t>
            </a:r>
            <a:r>
              <a:rPr lang="en-US" sz="2200" dirty="0" err="1">
                <a:latin typeface="Calibri" pitchFamily="34" charset="0"/>
              </a:rPr>
              <a:t>trong</a:t>
            </a:r>
            <a:r>
              <a:rPr lang="en-US" sz="2200" dirty="0">
                <a:latin typeface="Calibri" pitchFamily="34" charset="0"/>
              </a:rPr>
              <a:t> </a:t>
            </a:r>
            <a:r>
              <a:rPr lang="en-US" sz="2200" dirty="0" err="1">
                <a:latin typeface="Calibri" pitchFamily="34" charset="0"/>
              </a:rPr>
              <a:t>lớp</a:t>
            </a:r>
            <a:r>
              <a:rPr lang="en-US" sz="2200" dirty="0">
                <a:latin typeface="Calibri" pitchFamily="34" charset="0"/>
              </a:rPr>
              <a:t>/</a:t>
            </a:r>
            <a:r>
              <a:rPr lang="en-US" sz="2200" dirty="0" err="1">
                <a:latin typeface="Calibri" pitchFamily="34" charset="0"/>
              </a:rPr>
              <a:t>trường</a:t>
            </a:r>
            <a:endParaRPr lang="en-US" sz="2200" dirty="0">
              <a:latin typeface="Calibri" pitchFamily="34" charset="0"/>
            </a:endParaRPr>
          </a:p>
          <a:p>
            <a:pPr marL="228600" lvl="0" indent="-228600">
              <a:buFont typeface="Wingdings" pitchFamily="2" charset="2"/>
              <a:buChar char="§"/>
              <a:tabLst>
                <a:tab pos="228600" algn="l"/>
              </a:tabLst>
            </a:pPr>
            <a:r>
              <a:rPr lang="en-US" sz="2200" dirty="0" err="1">
                <a:latin typeface="Calibri" pitchFamily="34" charset="0"/>
              </a:rPr>
              <a:t>Không</a:t>
            </a:r>
            <a:r>
              <a:rPr lang="en-US" sz="2200" dirty="0">
                <a:latin typeface="Calibri" pitchFamily="34" charset="0"/>
              </a:rPr>
              <a:t> </a:t>
            </a:r>
            <a:r>
              <a:rPr lang="en-US" sz="2200" dirty="0" err="1">
                <a:latin typeface="Calibri" pitchFamily="34" charset="0"/>
              </a:rPr>
              <a:t>dám</a:t>
            </a:r>
            <a:r>
              <a:rPr lang="en-US" sz="2200" dirty="0">
                <a:latin typeface="Calibri" pitchFamily="34" charset="0"/>
              </a:rPr>
              <a:t> </a:t>
            </a:r>
            <a:r>
              <a:rPr lang="en-US" sz="2200" dirty="0" err="1">
                <a:latin typeface="Calibri" pitchFamily="34" charset="0"/>
              </a:rPr>
              <a:t>nhờ</a:t>
            </a:r>
            <a:r>
              <a:rPr lang="en-US" sz="2200" dirty="0">
                <a:latin typeface="Calibri" pitchFamily="34" charset="0"/>
              </a:rPr>
              <a:t> GV </a:t>
            </a:r>
            <a:r>
              <a:rPr lang="en-US" sz="2200" dirty="0" err="1">
                <a:latin typeface="Calibri" pitchFamily="34" charset="0"/>
              </a:rPr>
              <a:t>giúp</a:t>
            </a:r>
            <a:r>
              <a:rPr lang="en-US" sz="2200" dirty="0">
                <a:latin typeface="Calibri" pitchFamily="34" charset="0"/>
              </a:rPr>
              <a:t> </a:t>
            </a:r>
            <a:r>
              <a:rPr lang="en-US" sz="2200" dirty="0" err="1">
                <a:latin typeface="Calibri" pitchFamily="34" charset="0"/>
              </a:rPr>
              <a:t>đỡ</a:t>
            </a:r>
            <a:endParaRPr lang="en-US" sz="2200" dirty="0">
              <a:latin typeface="Calibri" pitchFamily="34" charset="0"/>
            </a:endParaRPr>
          </a:p>
          <a:p>
            <a:pPr marL="228600" lvl="0" indent="-228600">
              <a:buFont typeface="Wingdings" pitchFamily="2" charset="2"/>
              <a:buChar char="§"/>
              <a:tabLst>
                <a:tab pos="228600" algn="l"/>
              </a:tabLst>
            </a:pPr>
            <a:r>
              <a:rPr lang="en-US" sz="2200" dirty="0" err="1">
                <a:latin typeface="Calibri" pitchFamily="34" charset="0"/>
              </a:rPr>
              <a:t>Bị</a:t>
            </a:r>
            <a:r>
              <a:rPr lang="en-US" sz="2200" dirty="0">
                <a:latin typeface="Calibri" pitchFamily="34" charset="0"/>
              </a:rPr>
              <a:t> </a:t>
            </a:r>
            <a:r>
              <a:rPr lang="en-US" sz="2200" dirty="0" err="1">
                <a:latin typeface="Calibri" pitchFamily="34" charset="0"/>
              </a:rPr>
              <a:t>cô</a:t>
            </a:r>
            <a:r>
              <a:rPr lang="en-US" sz="2200" dirty="0">
                <a:latin typeface="Calibri" pitchFamily="34" charset="0"/>
              </a:rPr>
              <a:t> </a:t>
            </a:r>
            <a:r>
              <a:rPr lang="en-US" sz="2200" dirty="0" err="1">
                <a:latin typeface="Calibri" pitchFamily="34" charset="0"/>
              </a:rPr>
              <a:t>lập</a:t>
            </a:r>
            <a:r>
              <a:rPr lang="en-US" sz="2200" dirty="0">
                <a:latin typeface="Calibri" pitchFamily="34" charset="0"/>
              </a:rPr>
              <a:t> </a:t>
            </a:r>
            <a:r>
              <a:rPr lang="en-US" sz="2200" dirty="0" err="1">
                <a:latin typeface="Calibri" pitchFamily="34" charset="0"/>
              </a:rPr>
              <a:t>trong</a:t>
            </a:r>
            <a:r>
              <a:rPr lang="en-US" sz="2200" dirty="0">
                <a:latin typeface="Calibri" pitchFamily="34" charset="0"/>
              </a:rPr>
              <a:t> </a:t>
            </a:r>
            <a:r>
              <a:rPr lang="en-US" sz="2200" dirty="0" err="1">
                <a:latin typeface="Calibri" pitchFamily="34" charset="0"/>
              </a:rPr>
              <a:t>các</a:t>
            </a:r>
            <a:r>
              <a:rPr lang="en-US" sz="2200" dirty="0">
                <a:latin typeface="Calibri" pitchFamily="34" charset="0"/>
              </a:rPr>
              <a:t> </a:t>
            </a:r>
            <a:r>
              <a:rPr lang="en-US" sz="2200" dirty="0" err="1">
                <a:latin typeface="Calibri" pitchFamily="34" charset="0"/>
              </a:rPr>
              <a:t>hoạt</a:t>
            </a:r>
            <a:r>
              <a:rPr lang="en-US" sz="2200" dirty="0">
                <a:latin typeface="Calibri" pitchFamily="34" charset="0"/>
              </a:rPr>
              <a:t> </a:t>
            </a:r>
            <a:r>
              <a:rPr lang="en-US" sz="2200" dirty="0" err="1">
                <a:latin typeface="Calibri" pitchFamily="34" charset="0"/>
              </a:rPr>
              <a:t>động</a:t>
            </a:r>
            <a:r>
              <a:rPr lang="vi-VN" sz="2200" dirty="0">
                <a:latin typeface="Calibri" pitchFamily="34" charset="0"/>
              </a:rPr>
              <a:t> tập thể của lớp,</a:t>
            </a:r>
            <a:r>
              <a:rPr lang="en-US" sz="2200" dirty="0">
                <a:latin typeface="Calibri" pitchFamily="34" charset="0"/>
              </a:rPr>
              <a:t> </a:t>
            </a:r>
            <a:r>
              <a:rPr lang="en-US" sz="2200" dirty="0" err="1">
                <a:latin typeface="Calibri" pitchFamily="34" charset="0"/>
              </a:rPr>
              <a:t>trường</a:t>
            </a:r>
            <a:r>
              <a:rPr lang="en-US" sz="2200" dirty="0">
                <a:latin typeface="Calibri" pitchFamily="34" charset="0"/>
              </a:rPr>
              <a:t> </a:t>
            </a:r>
          </a:p>
          <a:p>
            <a:pPr marL="228600" lvl="0" indent="-228600">
              <a:buFont typeface="Wingdings" pitchFamily="2" charset="2"/>
              <a:buChar char="§"/>
              <a:tabLst>
                <a:tab pos="228600" algn="l"/>
              </a:tabLst>
            </a:pPr>
            <a:r>
              <a:rPr lang="vi-VN" sz="2200" dirty="0">
                <a:latin typeface="Calibri" pitchFamily="34" charset="0"/>
              </a:rPr>
              <a:t>Muốn c</a:t>
            </a:r>
            <a:r>
              <a:rPr lang="en-US" sz="2200" dirty="0" err="1">
                <a:latin typeface="Calibri" pitchFamily="34" charset="0"/>
              </a:rPr>
              <a:t>huyển</a:t>
            </a:r>
            <a:r>
              <a:rPr lang="en-US" sz="2200" dirty="0">
                <a:latin typeface="Calibri" pitchFamily="34" charset="0"/>
              </a:rPr>
              <a:t> </a:t>
            </a:r>
            <a:r>
              <a:rPr lang="en-US" sz="2200" dirty="0" err="1">
                <a:latin typeface="Calibri" pitchFamily="34" charset="0"/>
              </a:rPr>
              <a:t>trường</a:t>
            </a:r>
            <a:r>
              <a:rPr lang="vi-VN" sz="2200" dirty="0">
                <a:latin typeface="Calibri" pitchFamily="34" charset="0"/>
              </a:rPr>
              <a:t> để thoát khỏi bạo lực</a:t>
            </a:r>
            <a:r>
              <a:rPr lang="en-US" sz="2200" dirty="0">
                <a:latin typeface="Calibri" pitchFamily="34" charset="0"/>
              </a:rPr>
              <a:t> </a:t>
            </a:r>
            <a:r>
              <a:rPr lang="en-US" sz="2200" dirty="0" err="1">
                <a:latin typeface="Calibri" pitchFamily="34" charset="0"/>
              </a:rPr>
              <a:t>và</a:t>
            </a:r>
            <a:r>
              <a:rPr lang="en-US" sz="2200" dirty="0">
                <a:latin typeface="Calibri" pitchFamily="34" charset="0"/>
              </a:rPr>
              <a:t> </a:t>
            </a:r>
            <a:r>
              <a:rPr lang="en-US" sz="2200" dirty="0" err="1">
                <a:latin typeface="Calibri" pitchFamily="34" charset="0"/>
              </a:rPr>
              <a:t>sự</a:t>
            </a:r>
            <a:r>
              <a:rPr lang="en-US" sz="2200" dirty="0">
                <a:latin typeface="Calibri" pitchFamily="34" charset="0"/>
              </a:rPr>
              <a:t> </a:t>
            </a:r>
            <a:r>
              <a:rPr lang="en-US" sz="2200" dirty="0" err="1">
                <a:latin typeface="Calibri" pitchFamily="34" charset="0"/>
              </a:rPr>
              <a:t>kì</a:t>
            </a:r>
            <a:r>
              <a:rPr lang="en-US" sz="2200" dirty="0">
                <a:latin typeface="Calibri" pitchFamily="34" charset="0"/>
              </a:rPr>
              <a:t> </a:t>
            </a:r>
            <a:r>
              <a:rPr lang="en-US" sz="2200" dirty="0" err="1">
                <a:latin typeface="Calibri" pitchFamily="34" charset="0"/>
              </a:rPr>
              <a:t>thị</a:t>
            </a:r>
            <a:endParaRPr lang="en-US" sz="2200" dirty="0">
              <a:latin typeface="Calibri" pitchFamily="34" charset="0"/>
            </a:endParaRPr>
          </a:p>
          <a:p>
            <a:pPr marL="228600" lvl="0" indent="-228600">
              <a:buFont typeface="Wingdings" pitchFamily="2" charset="2"/>
              <a:buChar char="§"/>
              <a:tabLst>
                <a:tab pos="228600" algn="l"/>
              </a:tabLst>
            </a:pPr>
            <a:r>
              <a:rPr lang="en-US" sz="2200" dirty="0" err="1">
                <a:latin typeface="Calibri" pitchFamily="34" charset="0"/>
              </a:rPr>
              <a:t>Bỏ</a:t>
            </a:r>
            <a:r>
              <a:rPr lang="en-US" sz="2200" dirty="0">
                <a:latin typeface="Calibri" pitchFamily="34" charset="0"/>
              </a:rPr>
              <a:t> </a:t>
            </a:r>
            <a:r>
              <a:rPr lang="en-US" sz="2200" dirty="0" err="1">
                <a:latin typeface="Calibri" pitchFamily="34" charset="0"/>
              </a:rPr>
              <a:t>học</a:t>
            </a:r>
            <a:endParaRPr lang="en-US" sz="2200" dirty="0">
              <a:latin typeface="Calibri" pitchFamily="34" charset="0"/>
            </a:endParaRPr>
          </a:p>
          <a:p>
            <a:pPr marL="228600" indent="-228600">
              <a:buFont typeface="Wingdings" pitchFamily="2" charset="2"/>
              <a:buChar char="§"/>
              <a:tabLst>
                <a:tab pos="228600" algn="l"/>
              </a:tabLst>
            </a:pPr>
            <a:r>
              <a:rPr lang="en-US" sz="2200" dirty="0" err="1">
                <a:latin typeface="Calibri" pitchFamily="34" charset="0"/>
              </a:rPr>
              <a:t>Hạn</a:t>
            </a:r>
            <a:r>
              <a:rPr lang="en-US" sz="2200" dirty="0">
                <a:latin typeface="Calibri" pitchFamily="34" charset="0"/>
              </a:rPr>
              <a:t> </a:t>
            </a:r>
            <a:r>
              <a:rPr lang="en-US" sz="2200" dirty="0" err="1">
                <a:latin typeface="Calibri" pitchFamily="34" charset="0"/>
              </a:rPr>
              <a:t>chế</a:t>
            </a:r>
            <a:r>
              <a:rPr lang="en-US" sz="2200" dirty="0">
                <a:latin typeface="Calibri" pitchFamily="34" charset="0"/>
              </a:rPr>
              <a:t> </a:t>
            </a:r>
            <a:r>
              <a:rPr lang="en-US" sz="2200" dirty="0" err="1">
                <a:latin typeface="Calibri" pitchFamily="34" charset="0"/>
              </a:rPr>
              <a:t>lựa</a:t>
            </a:r>
            <a:r>
              <a:rPr lang="en-US" sz="2200" dirty="0">
                <a:latin typeface="Calibri" pitchFamily="34" charset="0"/>
              </a:rPr>
              <a:t> </a:t>
            </a:r>
            <a:r>
              <a:rPr lang="en-US" sz="2200" dirty="0" err="1">
                <a:latin typeface="Calibri" pitchFamily="34" charset="0"/>
              </a:rPr>
              <a:t>chọn</a:t>
            </a:r>
            <a:r>
              <a:rPr lang="en-US" sz="2200" dirty="0">
                <a:latin typeface="Calibri" pitchFamily="34" charset="0"/>
              </a:rPr>
              <a:t> </a:t>
            </a:r>
            <a:r>
              <a:rPr lang="en-US" sz="2200" dirty="0" err="1">
                <a:latin typeface="Calibri" pitchFamily="34" charset="0"/>
              </a:rPr>
              <a:t>môn</a:t>
            </a:r>
            <a:r>
              <a:rPr lang="en-US" sz="2200" dirty="0">
                <a:latin typeface="Calibri" pitchFamily="34" charset="0"/>
              </a:rPr>
              <a:t> </a:t>
            </a:r>
            <a:r>
              <a:rPr lang="en-US" sz="2200" dirty="0" err="1">
                <a:latin typeface="Calibri" pitchFamily="34" charset="0"/>
              </a:rPr>
              <a:t>học</a:t>
            </a:r>
            <a:r>
              <a:rPr lang="en-US" sz="2200" dirty="0">
                <a:latin typeface="Calibri" pitchFamily="34" charset="0"/>
              </a:rPr>
              <a:t> </a:t>
            </a:r>
            <a:r>
              <a:rPr lang="en-US" sz="2200" dirty="0" err="1">
                <a:latin typeface="Calibri" pitchFamily="34" charset="0"/>
              </a:rPr>
              <a:t>và</a:t>
            </a:r>
            <a:r>
              <a:rPr lang="en-US" sz="2200" dirty="0">
                <a:latin typeface="Calibri" pitchFamily="34" charset="0"/>
              </a:rPr>
              <a:t> </a:t>
            </a:r>
            <a:r>
              <a:rPr lang="en-US" sz="2200" dirty="0" err="1">
                <a:latin typeface="Calibri" pitchFamily="34" charset="0"/>
              </a:rPr>
              <a:t>nghề</a:t>
            </a:r>
            <a:r>
              <a:rPr lang="en-US" sz="2200" dirty="0">
                <a:latin typeface="Calibri" pitchFamily="34" charset="0"/>
              </a:rPr>
              <a:t> </a:t>
            </a:r>
            <a:r>
              <a:rPr lang="en-US" sz="2200" dirty="0" err="1">
                <a:latin typeface="Calibri" pitchFamily="34" charset="0"/>
              </a:rPr>
              <a:t>nghiệp</a:t>
            </a:r>
            <a:endParaRPr lang="en-US" sz="2200" dirty="0">
              <a:latin typeface="Calibri" pitchFamily="34" charset="0"/>
            </a:endParaRPr>
          </a:p>
        </p:txBody>
      </p:sp>
      <p:sp>
        <p:nvSpPr>
          <p:cNvPr id="5" name="Text Placeholder 4"/>
          <p:cNvSpPr>
            <a:spLocks noGrp="1"/>
          </p:cNvSpPr>
          <p:nvPr>
            <p:ph type="body" sz="quarter" idx="3"/>
          </p:nvPr>
        </p:nvSpPr>
        <p:spPr>
          <a:xfrm>
            <a:off x="4492565" y="685801"/>
            <a:ext cx="4422835" cy="838200"/>
          </a:xfrm>
          <a:solidFill>
            <a:srgbClr val="CCFFFF"/>
          </a:solidFill>
        </p:spPr>
        <p:txBody>
          <a:bodyPr/>
          <a:lstStyle/>
          <a:p>
            <a:pPr algn="ctr"/>
            <a:r>
              <a:rPr lang="en-US" dirty="0" err="1" smtClean="0"/>
              <a:t>Tác</a:t>
            </a:r>
            <a:r>
              <a:rPr lang="en-US" dirty="0" smtClean="0"/>
              <a:t> </a:t>
            </a:r>
            <a:r>
              <a:rPr lang="en-US" dirty="0" err="1" smtClean="0"/>
              <a:t>động</a:t>
            </a:r>
            <a:r>
              <a:rPr lang="en-US" dirty="0" smtClean="0"/>
              <a:t> </a:t>
            </a:r>
            <a:r>
              <a:rPr lang="en-US" dirty="0" err="1" smtClean="0"/>
              <a:t>tới</a:t>
            </a:r>
            <a:r>
              <a:rPr lang="en-US" dirty="0" smtClean="0"/>
              <a:t> </a:t>
            </a:r>
            <a:r>
              <a:rPr lang="en-US" dirty="0" err="1" smtClean="0"/>
              <a:t>thể</a:t>
            </a:r>
            <a:r>
              <a:rPr lang="en-US" dirty="0" smtClean="0"/>
              <a:t> </a:t>
            </a:r>
            <a:r>
              <a:rPr lang="en-US" dirty="0" err="1" smtClean="0"/>
              <a:t>chất</a:t>
            </a:r>
            <a:r>
              <a:rPr lang="en-US" dirty="0" smtClean="0"/>
              <a:t>, </a:t>
            </a:r>
            <a:r>
              <a:rPr lang="en-US" dirty="0" err="1" smtClean="0"/>
              <a:t>tâm</a:t>
            </a:r>
            <a:r>
              <a:rPr lang="en-US" dirty="0" smtClean="0"/>
              <a:t> </a:t>
            </a:r>
            <a:r>
              <a:rPr lang="en-US" dirty="0" err="1" smtClean="0"/>
              <a:t>lý</a:t>
            </a:r>
            <a:r>
              <a:rPr lang="en-US" dirty="0" smtClean="0"/>
              <a:t> </a:t>
            </a:r>
            <a:r>
              <a:rPr lang="en-US" dirty="0" err="1" smtClean="0"/>
              <a:t>là</a:t>
            </a:r>
            <a:r>
              <a:rPr lang="en-US" dirty="0" smtClean="0"/>
              <a:t> </a:t>
            </a:r>
            <a:r>
              <a:rPr lang="en-US" dirty="0" err="1" smtClean="0"/>
              <a:t>gia</a:t>
            </a:r>
            <a:r>
              <a:rPr lang="en-US" dirty="0" smtClean="0"/>
              <a:t> </a:t>
            </a:r>
            <a:r>
              <a:rPr lang="en-US" dirty="0" err="1" smtClean="0"/>
              <a:t>tăng</a:t>
            </a:r>
            <a:r>
              <a:rPr lang="en-US" dirty="0" smtClean="0"/>
              <a:t> </a:t>
            </a:r>
            <a:r>
              <a:rPr lang="en-US" dirty="0" err="1" smtClean="0"/>
              <a:t>các</a:t>
            </a:r>
            <a:r>
              <a:rPr lang="en-US" dirty="0" smtClean="0"/>
              <a:t> </a:t>
            </a:r>
            <a:r>
              <a:rPr lang="en-US" dirty="0" err="1" smtClean="0"/>
              <a:t>nguy</a:t>
            </a:r>
            <a:r>
              <a:rPr lang="en-US" dirty="0" smtClean="0"/>
              <a:t> </a:t>
            </a:r>
            <a:r>
              <a:rPr lang="en-US" dirty="0" err="1" smtClean="0"/>
              <a:t>cơ</a:t>
            </a:r>
            <a:r>
              <a:rPr lang="en-US" dirty="0" smtClean="0"/>
              <a:t>:</a:t>
            </a:r>
            <a:endParaRPr lang="en-US" dirty="0"/>
          </a:p>
        </p:txBody>
      </p:sp>
      <p:sp>
        <p:nvSpPr>
          <p:cNvPr id="6" name="Content Placeholder 5"/>
          <p:cNvSpPr>
            <a:spLocks noGrp="1"/>
          </p:cNvSpPr>
          <p:nvPr>
            <p:ph sz="quarter" idx="4"/>
          </p:nvPr>
        </p:nvSpPr>
        <p:spPr>
          <a:xfrm>
            <a:off x="4495800" y="1554162"/>
            <a:ext cx="4495800" cy="4999038"/>
          </a:xfrm>
          <a:solidFill>
            <a:srgbClr val="FFFFCC"/>
          </a:solidFill>
        </p:spPr>
        <p:txBody>
          <a:bodyPr/>
          <a:lstStyle/>
          <a:p>
            <a:pPr marL="228600" lvl="0" indent="-228600">
              <a:buFont typeface="Wingdings" pitchFamily="2" charset="2"/>
              <a:buChar char="§"/>
              <a:tabLst>
                <a:tab pos="228600" algn="l"/>
              </a:tabLst>
            </a:pPr>
            <a:r>
              <a:rPr lang="es-ES_tradnl" sz="2000" dirty="0" err="1">
                <a:latin typeface="Calibri" pitchFamily="34" charset="0"/>
              </a:rPr>
              <a:t>Mất</a:t>
            </a:r>
            <a:r>
              <a:rPr lang="es-ES_tradnl" sz="2000" dirty="0">
                <a:latin typeface="Calibri" pitchFamily="34" charset="0"/>
              </a:rPr>
              <a:t> </a:t>
            </a:r>
            <a:r>
              <a:rPr lang="es-ES_tradnl" sz="2000" dirty="0" err="1">
                <a:latin typeface="Calibri" pitchFamily="34" charset="0"/>
              </a:rPr>
              <a:t>tự</a:t>
            </a:r>
            <a:r>
              <a:rPr lang="es-ES_tradnl" sz="2000" dirty="0">
                <a:latin typeface="Calibri" pitchFamily="34" charset="0"/>
              </a:rPr>
              <a:t> </a:t>
            </a:r>
            <a:r>
              <a:rPr lang="es-ES_tradnl" sz="2000" dirty="0" err="1">
                <a:latin typeface="Calibri" pitchFamily="34" charset="0"/>
              </a:rPr>
              <a:t>tin</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a:latin typeface="Calibri" pitchFamily="34" charset="0"/>
              </a:rPr>
              <a:t>Lo </a:t>
            </a:r>
            <a:r>
              <a:rPr lang="es-ES_tradnl" sz="2000" dirty="0" err="1">
                <a:latin typeface="Calibri" pitchFamily="34" charset="0"/>
              </a:rPr>
              <a:t>lắng</a:t>
            </a:r>
            <a:r>
              <a:rPr lang="es-ES_tradnl" sz="2000" dirty="0">
                <a:latin typeface="Calibri" pitchFamily="34" charset="0"/>
              </a:rPr>
              <a:t>, </a:t>
            </a:r>
            <a:r>
              <a:rPr lang="es-ES_tradnl" sz="2000" dirty="0" err="1">
                <a:latin typeface="Calibri" pitchFamily="34" charset="0"/>
              </a:rPr>
              <a:t>sợ</a:t>
            </a:r>
            <a:r>
              <a:rPr lang="es-ES_tradnl" sz="2000" dirty="0">
                <a:latin typeface="Calibri" pitchFamily="34" charset="0"/>
              </a:rPr>
              <a:t> </a:t>
            </a:r>
            <a:r>
              <a:rPr lang="es-ES_tradnl" sz="2000" dirty="0" err="1">
                <a:latin typeface="Calibri" pitchFamily="34" charset="0"/>
              </a:rPr>
              <a:t>hãi</a:t>
            </a:r>
            <a:r>
              <a:rPr lang="es-ES_tradnl" sz="2000" dirty="0">
                <a:latin typeface="Calibri" pitchFamily="34" charset="0"/>
              </a:rPr>
              <a:t>, </a:t>
            </a:r>
            <a:r>
              <a:rPr lang="es-ES_tradnl" sz="2000" dirty="0" err="1">
                <a:latin typeface="Calibri" pitchFamily="34" charset="0"/>
              </a:rPr>
              <a:t>tức</a:t>
            </a:r>
            <a:r>
              <a:rPr lang="es-ES_tradnl" sz="2000" dirty="0">
                <a:latin typeface="Calibri" pitchFamily="34" charset="0"/>
              </a:rPr>
              <a:t> </a:t>
            </a:r>
            <a:r>
              <a:rPr lang="es-ES_tradnl" sz="2000" dirty="0" err="1">
                <a:latin typeface="Calibri" pitchFamily="34" charset="0"/>
              </a:rPr>
              <a:t>giận</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err="1">
                <a:latin typeface="Calibri" pitchFamily="34" charset="0"/>
              </a:rPr>
              <a:t>Trầm</a:t>
            </a:r>
            <a:r>
              <a:rPr lang="es-ES_tradnl" sz="2000" dirty="0">
                <a:latin typeface="Calibri" pitchFamily="34" charset="0"/>
              </a:rPr>
              <a:t> </a:t>
            </a:r>
            <a:r>
              <a:rPr lang="es-ES_tradnl" sz="2000" dirty="0" err="1">
                <a:latin typeface="Calibri" pitchFamily="34" charset="0"/>
              </a:rPr>
              <a:t>cảm</a:t>
            </a:r>
            <a:r>
              <a:rPr lang="es-ES_tradnl" sz="2000" dirty="0">
                <a:latin typeface="Calibri" pitchFamily="34" charset="0"/>
              </a:rPr>
              <a:t>, </a:t>
            </a:r>
            <a:r>
              <a:rPr lang="es-ES_tradnl" sz="2000" dirty="0" err="1">
                <a:latin typeface="Calibri" pitchFamily="34" charset="0"/>
              </a:rPr>
              <a:t>tuyệt</a:t>
            </a:r>
            <a:r>
              <a:rPr lang="es-ES_tradnl" sz="2000" dirty="0">
                <a:latin typeface="Calibri" pitchFamily="34" charset="0"/>
              </a:rPr>
              <a:t> </a:t>
            </a:r>
            <a:r>
              <a:rPr lang="es-ES_tradnl" sz="2000" dirty="0" err="1" smtClean="0">
                <a:latin typeface="Calibri" pitchFamily="34" charset="0"/>
              </a:rPr>
              <a:t>vọng</a:t>
            </a:r>
            <a:r>
              <a:rPr lang="en-US" sz="2000" dirty="0" smtClean="0">
                <a:latin typeface="Calibri" pitchFamily="34" charset="0"/>
              </a:rPr>
              <a:t>, s</a:t>
            </a:r>
            <a:r>
              <a:rPr lang="es-ES_tradnl" sz="2000" dirty="0" err="1" smtClean="0">
                <a:latin typeface="Calibri" pitchFamily="34" charset="0"/>
              </a:rPr>
              <a:t>ức</a:t>
            </a:r>
            <a:r>
              <a:rPr lang="es-ES_tradnl" sz="2000" dirty="0" smtClean="0">
                <a:latin typeface="Calibri" pitchFamily="34" charset="0"/>
              </a:rPr>
              <a:t> </a:t>
            </a:r>
            <a:r>
              <a:rPr lang="es-ES_tradnl" sz="2000" dirty="0" err="1">
                <a:latin typeface="Calibri" pitchFamily="34" charset="0"/>
              </a:rPr>
              <a:t>khỏe</a:t>
            </a:r>
            <a:r>
              <a:rPr lang="es-ES_tradnl" sz="2000" dirty="0">
                <a:latin typeface="Calibri" pitchFamily="34" charset="0"/>
              </a:rPr>
              <a:t> </a:t>
            </a:r>
            <a:r>
              <a:rPr lang="es-ES_tradnl" sz="2000" dirty="0" err="1">
                <a:latin typeface="Calibri" pitchFamily="34" charset="0"/>
              </a:rPr>
              <a:t>kém</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err="1">
                <a:latin typeface="Calibri" pitchFamily="34" charset="0"/>
              </a:rPr>
              <a:t>Mất</a:t>
            </a:r>
            <a:r>
              <a:rPr lang="es-ES_tradnl" sz="2000" dirty="0">
                <a:latin typeface="Calibri" pitchFamily="34" charset="0"/>
              </a:rPr>
              <a:t> </a:t>
            </a:r>
            <a:r>
              <a:rPr lang="es-ES_tradnl" sz="2000" dirty="0" err="1">
                <a:latin typeface="Calibri" pitchFamily="34" charset="0"/>
              </a:rPr>
              <a:t>niềm</a:t>
            </a:r>
            <a:r>
              <a:rPr lang="es-ES_tradnl" sz="2000" dirty="0">
                <a:latin typeface="Calibri" pitchFamily="34" charset="0"/>
              </a:rPr>
              <a:t> </a:t>
            </a:r>
            <a:r>
              <a:rPr lang="es-ES_tradnl" sz="2000" dirty="0" err="1">
                <a:latin typeface="Calibri" pitchFamily="34" charset="0"/>
              </a:rPr>
              <a:t>tin</a:t>
            </a:r>
            <a:r>
              <a:rPr lang="es-ES_tradnl" sz="2000" dirty="0">
                <a:latin typeface="Calibri" pitchFamily="34" charset="0"/>
              </a:rPr>
              <a:t> </a:t>
            </a:r>
            <a:r>
              <a:rPr lang="es-ES_tradnl" sz="2000" dirty="0" err="1">
                <a:latin typeface="Calibri" pitchFamily="34" charset="0"/>
              </a:rPr>
              <a:t>vào</a:t>
            </a:r>
            <a:r>
              <a:rPr lang="es-ES_tradnl" sz="2000" dirty="0">
                <a:latin typeface="Calibri" pitchFamily="34" charset="0"/>
              </a:rPr>
              <a:t> </a:t>
            </a:r>
            <a:r>
              <a:rPr lang="es-ES_tradnl" sz="2000" dirty="0" err="1">
                <a:latin typeface="Calibri" pitchFamily="34" charset="0"/>
              </a:rPr>
              <a:t>người</a:t>
            </a:r>
            <a:r>
              <a:rPr lang="es-ES_tradnl" sz="2000" dirty="0">
                <a:latin typeface="Calibri" pitchFamily="34" charset="0"/>
              </a:rPr>
              <a:t> </a:t>
            </a:r>
            <a:r>
              <a:rPr lang="es-ES_tradnl" sz="2000" dirty="0" err="1">
                <a:latin typeface="Calibri" pitchFamily="34" charset="0"/>
              </a:rPr>
              <a:t>khác</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err="1">
                <a:latin typeface="Calibri" pitchFamily="34" charset="0"/>
              </a:rPr>
              <a:t>Có</a:t>
            </a:r>
            <a:r>
              <a:rPr lang="es-ES_tradnl" sz="2000" dirty="0">
                <a:latin typeface="Calibri" pitchFamily="34" charset="0"/>
              </a:rPr>
              <a:t> </a:t>
            </a:r>
            <a:r>
              <a:rPr lang="es-ES_tradnl" sz="2000" dirty="0" err="1">
                <a:latin typeface="Calibri" pitchFamily="34" charset="0"/>
              </a:rPr>
              <a:t>hành</a:t>
            </a:r>
            <a:r>
              <a:rPr lang="es-ES_tradnl" sz="2000" dirty="0">
                <a:latin typeface="Calibri" pitchFamily="34" charset="0"/>
              </a:rPr>
              <a:t> vi </a:t>
            </a:r>
            <a:r>
              <a:rPr lang="es-ES_tradnl" sz="2000" dirty="0" err="1">
                <a:latin typeface="Calibri" pitchFamily="34" charset="0"/>
              </a:rPr>
              <a:t>tình</a:t>
            </a:r>
            <a:r>
              <a:rPr lang="es-ES_tradnl" sz="2000" dirty="0">
                <a:latin typeface="Calibri" pitchFamily="34" charset="0"/>
              </a:rPr>
              <a:t> </a:t>
            </a:r>
            <a:r>
              <a:rPr lang="es-ES_tradnl" sz="2000" dirty="0" err="1">
                <a:latin typeface="Calibri" pitchFamily="34" charset="0"/>
              </a:rPr>
              <a:t>dục</a:t>
            </a:r>
            <a:r>
              <a:rPr lang="es-ES_tradnl" sz="2000" dirty="0">
                <a:latin typeface="Calibri" pitchFamily="34" charset="0"/>
              </a:rPr>
              <a:t> </a:t>
            </a:r>
            <a:r>
              <a:rPr lang="es-ES_tradnl" sz="2000" dirty="0" err="1">
                <a:latin typeface="Calibri" pitchFamily="34" charset="0"/>
              </a:rPr>
              <a:t>nguy</a:t>
            </a:r>
            <a:r>
              <a:rPr lang="es-ES_tradnl" sz="2000" dirty="0">
                <a:latin typeface="Calibri" pitchFamily="34" charset="0"/>
              </a:rPr>
              <a:t> </a:t>
            </a:r>
            <a:r>
              <a:rPr lang="es-ES_tradnl" sz="2000" dirty="0" err="1">
                <a:latin typeface="Calibri" pitchFamily="34" charset="0"/>
              </a:rPr>
              <a:t>hiểm</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err="1">
                <a:latin typeface="Calibri" pitchFamily="34" charset="0"/>
              </a:rPr>
              <a:t>Xung</a:t>
            </a:r>
            <a:r>
              <a:rPr lang="es-ES_tradnl" sz="2000" dirty="0">
                <a:latin typeface="Calibri" pitchFamily="34" charset="0"/>
              </a:rPr>
              <a:t> </a:t>
            </a:r>
            <a:r>
              <a:rPr lang="es-ES_tradnl" sz="2000" dirty="0" err="1">
                <a:latin typeface="Calibri" pitchFamily="34" charset="0"/>
              </a:rPr>
              <a:t>đột</a:t>
            </a:r>
            <a:r>
              <a:rPr lang="es-ES_tradnl" sz="2000" dirty="0">
                <a:latin typeface="Calibri" pitchFamily="34" charset="0"/>
              </a:rPr>
              <a:t> </a:t>
            </a:r>
            <a:r>
              <a:rPr lang="es-ES_tradnl" sz="2000" dirty="0" err="1">
                <a:latin typeface="Calibri" pitchFamily="34" charset="0"/>
              </a:rPr>
              <a:t>trong</a:t>
            </a:r>
            <a:r>
              <a:rPr lang="es-ES_tradnl" sz="2000" dirty="0">
                <a:latin typeface="Calibri" pitchFamily="34" charset="0"/>
              </a:rPr>
              <a:t> </a:t>
            </a:r>
            <a:r>
              <a:rPr lang="es-ES_tradnl" sz="2000" dirty="0" err="1">
                <a:latin typeface="Calibri" pitchFamily="34" charset="0"/>
              </a:rPr>
              <a:t>gia</a:t>
            </a:r>
            <a:r>
              <a:rPr lang="es-ES_tradnl" sz="2000" dirty="0">
                <a:latin typeface="Calibri" pitchFamily="34" charset="0"/>
              </a:rPr>
              <a:t> </a:t>
            </a:r>
            <a:r>
              <a:rPr lang="es-ES_tradnl" sz="2000" dirty="0" err="1">
                <a:latin typeface="Calibri" pitchFamily="34" charset="0"/>
              </a:rPr>
              <a:t>đình</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err="1">
                <a:latin typeface="Calibri" pitchFamily="34" charset="0"/>
              </a:rPr>
              <a:t>Tự</a:t>
            </a:r>
            <a:r>
              <a:rPr lang="es-ES_tradnl" sz="2000" dirty="0">
                <a:latin typeface="Calibri" pitchFamily="34" charset="0"/>
              </a:rPr>
              <a:t> </a:t>
            </a:r>
            <a:r>
              <a:rPr lang="es-ES_tradnl" sz="2000" dirty="0" err="1">
                <a:latin typeface="Calibri" pitchFamily="34" charset="0"/>
              </a:rPr>
              <a:t>ngược</a:t>
            </a:r>
            <a:r>
              <a:rPr lang="es-ES_tradnl" sz="2000" dirty="0">
                <a:latin typeface="Calibri" pitchFamily="34" charset="0"/>
              </a:rPr>
              <a:t> </a:t>
            </a:r>
            <a:r>
              <a:rPr lang="es-ES_tradnl" sz="2000" dirty="0" err="1" smtClean="0">
                <a:latin typeface="Calibri" pitchFamily="34" charset="0"/>
              </a:rPr>
              <a:t>đãi</a:t>
            </a:r>
            <a:r>
              <a:rPr lang="es-ES_tradnl" sz="2000" dirty="0" smtClean="0">
                <a:latin typeface="Calibri" pitchFamily="34" charset="0"/>
              </a:rPr>
              <a:t>/</a:t>
            </a:r>
            <a:r>
              <a:rPr lang="es-ES_tradnl" sz="2000" dirty="0" err="1" smtClean="0">
                <a:latin typeface="Calibri" pitchFamily="34" charset="0"/>
              </a:rPr>
              <a:t>làm</a:t>
            </a:r>
            <a:r>
              <a:rPr lang="es-ES_tradnl" sz="2000" dirty="0" smtClean="0">
                <a:latin typeface="Calibri" pitchFamily="34" charset="0"/>
              </a:rPr>
              <a:t> </a:t>
            </a:r>
            <a:r>
              <a:rPr lang="es-ES_tradnl" sz="2000" dirty="0" err="1">
                <a:latin typeface="Calibri" pitchFamily="34" charset="0"/>
              </a:rPr>
              <a:t>tổn</a:t>
            </a:r>
            <a:r>
              <a:rPr lang="es-ES_tradnl" sz="2000" dirty="0">
                <a:latin typeface="Calibri" pitchFamily="34" charset="0"/>
              </a:rPr>
              <a:t> </a:t>
            </a:r>
            <a:r>
              <a:rPr lang="es-ES_tradnl" sz="2000" dirty="0" err="1">
                <a:latin typeface="Calibri" pitchFamily="34" charset="0"/>
              </a:rPr>
              <a:t>thương</a:t>
            </a:r>
            <a:r>
              <a:rPr lang="es-ES_tradnl" sz="2000" dirty="0">
                <a:latin typeface="Calibri" pitchFamily="34" charset="0"/>
              </a:rPr>
              <a:t> </a:t>
            </a:r>
            <a:r>
              <a:rPr lang="es-ES_tradnl" sz="2000" dirty="0" err="1">
                <a:latin typeface="Calibri" pitchFamily="34" charset="0"/>
              </a:rPr>
              <a:t>bản</a:t>
            </a:r>
            <a:r>
              <a:rPr lang="es-ES_tradnl" sz="2000" dirty="0">
                <a:latin typeface="Calibri" pitchFamily="34" charset="0"/>
              </a:rPr>
              <a:t> </a:t>
            </a:r>
            <a:r>
              <a:rPr lang="es-ES_tradnl" sz="2000" dirty="0" err="1">
                <a:latin typeface="Calibri" pitchFamily="34" charset="0"/>
              </a:rPr>
              <a:t>thân</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err="1">
                <a:latin typeface="Calibri" pitchFamily="34" charset="0"/>
              </a:rPr>
              <a:t>Tự</a:t>
            </a:r>
            <a:r>
              <a:rPr lang="es-ES_tradnl" sz="2000" dirty="0">
                <a:latin typeface="Calibri" pitchFamily="34" charset="0"/>
              </a:rPr>
              <a:t> </a:t>
            </a:r>
            <a:r>
              <a:rPr lang="es-ES_tradnl" sz="2000" dirty="0" err="1">
                <a:latin typeface="Calibri" pitchFamily="34" charset="0"/>
              </a:rPr>
              <a:t>tử</a:t>
            </a:r>
            <a:r>
              <a:rPr lang="vi-VN" sz="2000" dirty="0">
                <a:latin typeface="Calibri" pitchFamily="34" charset="0"/>
              </a:rPr>
              <a:t> (hoặc có ý muốn tự tử)</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err="1">
                <a:latin typeface="Calibri" pitchFamily="34" charset="0"/>
              </a:rPr>
              <a:t>Sử</a:t>
            </a:r>
            <a:r>
              <a:rPr lang="es-ES_tradnl" sz="2000" dirty="0">
                <a:latin typeface="Calibri" pitchFamily="34" charset="0"/>
              </a:rPr>
              <a:t> </a:t>
            </a:r>
            <a:r>
              <a:rPr lang="es-ES_tradnl" sz="2000" dirty="0" err="1">
                <a:latin typeface="Calibri" pitchFamily="34" charset="0"/>
              </a:rPr>
              <a:t>dụng</a:t>
            </a:r>
            <a:r>
              <a:rPr lang="es-ES_tradnl" sz="2000" dirty="0">
                <a:latin typeface="Calibri" pitchFamily="34" charset="0"/>
              </a:rPr>
              <a:t> </a:t>
            </a:r>
            <a:r>
              <a:rPr lang="es-ES_tradnl" sz="2000" dirty="0" err="1">
                <a:latin typeface="Calibri" pitchFamily="34" charset="0"/>
              </a:rPr>
              <a:t>đồ</a:t>
            </a:r>
            <a:r>
              <a:rPr lang="es-ES_tradnl" sz="2000" dirty="0">
                <a:latin typeface="Calibri" pitchFamily="34" charset="0"/>
              </a:rPr>
              <a:t> </a:t>
            </a:r>
            <a:r>
              <a:rPr lang="es-ES_tradnl" sz="2000" dirty="0" err="1">
                <a:latin typeface="Calibri" pitchFamily="34" charset="0"/>
              </a:rPr>
              <a:t>uống</a:t>
            </a:r>
            <a:r>
              <a:rPr lang="es-ES_tradnl" sz="2000" dirty="0">
                <a:latin typeface="Calibri" pitchFamily="34" charset="0"/>
              </a:rPr>
              <a:t> </a:t>
            </a:r>
            <a:r>
              <a:rPr lang="es-ES_tradnl" sz="2000" dirty="0" err="1">
                <a:latin typeface="Calibri" pitchFamily="34" charset="0"/>
              </a:rPr>
              <a:t>có</a:t>
            </a:r>
            <a:r>
              <a:rPr lang="es-ES_tradnl" sz="2000" dirty="0">
                <a:latin typeface="Calibri" pitchFamily="34" charset="0"/>
              </a:rPr>
              <a:t> </a:t>
            </a:r>
            <a:r>
              <a:rPr lang="es-ES_tradnl" sz="2000" dirty="0" err="1">
                <a:latin typeface="Calibri" pitchFamily="34" charset="0"/>
              </a:rPr>
              <a:t>cồn</a:t>
            </a:r>
            <a:r>
              <a:rPr lang="es-ES_tradnl" sz="2000" dirty="0">
                <a:latin typeface="Calibri" pitchFamily="34" charset="0"/>
              </a:rPr>
              <a:t> </a:t>
            </a:r>
            <a:r>
              <a:rPr lang="es-ES_tradnl" sz="2000" dirty="0" err="1">
                <a:latin typeface="Calibri" pitchFamily="34" charset="0"/>
              </a:rPr>
              <a:t>hoặc</a:t>
            </a:r>
            <a:r>
              <a:rPr lang="es-ES_tradnl" sz="2000" dirty="0">
                <a:latin typeface="Calibri" pitchFamily="34" charset="0"/>
              </a:rPr>
              <a:t> </a:t>
            </a:r>
            <a:r>
              <a:rPr lang="es-ES_tradnl" sz="2000" dirty="0" err="1">
                <a:latin typeface="Calibri" pitchFamily="34" charset="0"/>
              </a:rPr>
              <a:t>các</a:t>
            </a:r>
            <a:r>
              <a:rPr lang="es-ES_tradnl" sz="2000" dirty="0">
                <a:latin typeface="Calibri" pitchFamily="34" charset="0"/>
              </a:rPr>
              <a:t> </a:t>
            </a:r>
            <a:r>
              <a:rPr lang="es-ES_tradnl" sz="2000" dirty="0" err="1">
                <a:latin typeface="Calibri" pitchFamily="34" charset="0"/>
              </a:rPr>
              <a:t>chất</a:t>
            </a:r>
            <a:r>
              <a:rPr lang="es-ES_tradnl" sz="2000" dirty="0">
                <a:latin typeface="Calibri" pitchFamily="34" charset="0"/>
              </a:rPr>
              <a:t> </a:t>
            </a:r>
            <a:r>
              <a:rPr lang="es-ES_tradnl" sz="2000" dirty="0" err="1">
                <a:latin typeface="Calibri" pitchFamily="34" charset="0"/>
              </a:rPr>
              <a:t>kích</a:t>
            </a:r>
            <a:r>
              <a:rPr lang="es-ES_tradnl" sz="2000" dirty="0">
                <a:latin typeface="Calibri" pitchFamily="34" charset="0"/>
              </a:rPr>
              <a:t> </a:t>
            </a:r>
            <a:r>
              <a:rPr lang="es-ES_tradnl" sz="2000" dirty="0" err="1">
                <a:latin typeface="Calibri" pitchFamily="34" charset="0"/>
              </a:rPr>
              <a:t>thích</a:t>
            </a:r>
            <a:r>
              <a:rPr lang="es-ES_tradnl" sz="2000" dirty="0">
                <a:latin typeface="Calibri" pitchFamily="34" charset="0"/>
              </a:rPr>
              <a:t> </a:t>
            </a:r>
            <a:r>
              <a:rPr lang="es-ES_tradnl" sz="2000" dirty="0" err="1">
                <a:latin typeface="Calibri" pitchFamily="34" charset="0"/>
              </a:rPr>
              <a:t>khác</a:t>
            </a:r>
            <a:endParaRPr lang="en-US" sz="2000" dirty="0">
              <a:latin typeface="Calibri" pitchFamily="34" charset="0"/>
            </a:endParaRPr>
          </a:p>
          <a:p>
            <a:pPr marL="228600" lvl="0" indent="-228600">
              <a:buFont typeface="Wingdings" pitchFamily="2" charset="2"/>
              <a:buChar char="§"/>
              <a:tabLst>
                <a:tab pos="228600" algn="l"/>
              </a:tabLst>
            </a:pPr>
            <a:r>
              <a:rPr lang="es-ES_tradnl" sz="2000" dirty="0" err="1">
                <a:latin typeface="Calibri" pitchFamily="34" charset="0"/>
              </a:rPr>
              <a:t>Tổn</a:t>
            </a:r>
            <a:r>
              <a:rPr lang="es-ES_tradnl" sz="2000" dirty="0">
                <a:latin typeface="Calibri" pitchFamily="34" charset="0"/>
              </a:rPr>
              <a:t> </a:t>
            </a:r>
            <a:r>
              <a:rPr lang="es-ES_tradnl" sz="2000" dirty="0" err="1">
                <a:latin typeface="Calibri" pitchFamily="34" charset="0"/>
              </a:rPr>
              <a:t>thương</a:t>
            </a:r>
            <a:r>
              <a:rPr lang="es-ES_tradnl" sz="2000" dirty="0">
                <a:latin typeface="Calibri" pitchFamily="34" charset="0"/>
              </a:rPr>
              <a:t> </a:t>
            </a:r>
            <a:r>
              <a:rPr lang="es-ES_tradnl" sz="2000" dirty="0" err="1">
                <a:latin typeface="Calibri" pitchFamily="34" charset="0"/>
              </a:rPr>
              <a:t>cơ</a:t>
            </a:r>
            <a:r>
              <a:rPr lang="es-ES_tradnl" sz="2000" dirty="0">
                <a:latin typeface="Calibri" pitchFamily="34" charset="0"/>
              </a:rPr>
              <a:t> </a:t>
            </a:r>
            <a:r>
              <a:rPr lang="es-ES_tradnl" sz="2000" dirty="0" err="1">
                <a:latin typeface="Calibri" pitchFamily="34" charset="0"/>
              </a:rPr>
              <a:t>thể</a:t>
            </a:r>
            <a:r>
              <a:rPr lang="es-ES_tradnl" sz="2000" dirty="0">
                <a:latin typeface="Calibri" pitchFamily="34" charset="0"/>
              </a:rPr>
              <a:t>, </a:t>
            </a:r>
            <a:r>
              <a:rPr lang="es-ES_tradnl" sz="2000" dirty="0" err="1">
                <a:latin typeface="Calibri" pitchFamily="34" charset="0"/>
              </a:rPr>
              <a:t>mang</a:t>
            </a:r>
            <a:r>
              <a:rPr lang="es-ES_tradnl" sz="2000" dirty="0">
                <a:latin typeface="Calibri" pitchFamily="34" charset="0"/>
              </a:rPr>
              <a:t> thai (</a:t>
            </a:r>
            <a:r>
              <a:rPr lang="es-ES_tradnl" sz="2000" dirty="0" err="1">
                <a:latin typeface="Calibri" pitchFamily="34" charset="0"/>
              </a:rPr>
              <a:t>đối</a:t>
            </a:r>
            <a:r>
              <a:rPr lang="es-ES_tradnl" sz="2000" dirty="0">
                <a:latin typeface="Calibri" pitchFamily="34" charset="0"/>
              </a:rPr>
              <a:t> </a:t>
            </a:r>
            <a:r>
              <a:rPr lang="es-ES_tradnl" sz="2000" dirty="0" err="1">
                <a:latin typeface="Calibri" pitchFamily="34" charset="0"/>
              </a:rPr>
              <a:t>với</a:t>
            </a:r>
            <a:r>
              <a:rPr lang="es-ES_tradnl" sz="2000" dirty="0">
                <a:latin typeface="Calibri" pitchFamily="34" charset="0"/>
              </a:rPr>
              <a:t> </a:t>
            </a:r>
            <a:r>
              <a:rPr lang="es-ES_tradnl" sz="2000" dirty="0" err="1">
                <a:latin typeface="Calibri" pitchFamily="34" charset="0"/>
              </a:rPr>
              <a:t>em</a:t>
            </a:r>
            <a:r>
              <a:rPr lang="es-ES_tradnl" sz="2000" dirty="0">
                <a:latin typeface="Calibri" pitchFamily="34" charset="0"/>
              </a:rPr>
              <a:t> </a:t>
            </a:r>
            <a:r>
              <a:rPr lang="es-ES_tradnl" sz="2000" dirty="0" err="1">
                <a:latin typeface="Calibri" pitchFamily="34" charset="0"/>
              </a:rPr>
              <a:t>gái</a:t>
            </a:r>
            <a:r>
              <a:rPr lang="es-ES_tradnl" sz="2000" dirty="0">
                <a:latin typeface="Calibri" pitchFamily="34" charset="0"/>
              </a:rPr>
              <a:t>) </a:t>
            </a:r>
            <a:r>
              <a:rPr lang="es-ES_tradnl" sz="2000" dirty="0" err="1">
                <a:latin typeface="Calibri" pitchFamily="34" charset="0"/>
              </a:rPr>
              <a:t>và</a:t>
            </a:r>
            <a:r>
              <a:rPr lang="es-ES_tradnl" sz="2000" dirty="0">
                <a:latin typeface="Calibri" pitchFamily="34" charset="0"/>
              </a:rPr>
              <a:t> </a:t>
            </a:r>
            <a:r>
              <a:rPr lang="es-ES_tradnl" sz="2000" dirty="0" err="1">
                <a:latin typeface="Calibri" pitchFamily="34" charset="0"/>
              </a:rPr>
              <a:t>mắc</a:t>
            </a:r>
            <a:r>
              <a:rPr lang="es-ES_tradnl" sz="2000" dirty="0">
                <a:latin typeface="Calibri" pitchFamily="34" charset="0"/>
              </a:rPr>
              <a:t> </a:t>
            </a:r>
            <a:r>
              <a:rPr lang="es-ES_tradnl" sz="2000" dirty="0" err="1">
                <a:latin typeface="Calibri" pitchFamily="34" charset="0"/>
              </a:rPr>
              <a:t>các</a:t>
            </a:r>
            <a:r>
              <a:rPr lang="es-ES_tradnl" sz="2000" dirty="0">
                <a:latin typeface="Calibri" pitchFamily="34" charset="0"/>
              </a:rPr>
              <a:t> </a:t>
            </a:r>
            <a:r>
              <a:rPr lang="es-ES_tradnl" sz="2000" dirty="0" err="1">
                <a:latin typeface="Calibri" pitchFamily="34" charset="0"/>
              </a:rPr>
              <a:t>bệnh</a:t>
            </a:r>
            <a:r>
              <a:rPr lang="es-ES_tradnl" sz="2000" dirty="0">
                <a:latin typeface="Calibri" pitchFamily="34" charset="0"/>
              </a:rPr>
              <a:t> LTQĐTD</a:t>
            </a:r>
            <a:endParaRPr lang="en-US" sz="2000" dirty="0">
              <a:latin typeface="Calibri" pitchFamily="34" charset="0"/>
            </a:endParaRPr>
          </a:p>
          <a:p>
            <a:pPr marL="228600" indent="-228600">
              <a:buFont typeface="Wingdings" pitchFamily="2" charset="2"/>
              <a:buChar char="§"/>
              <a:tabLst>
                <a:tab pos="228600" algn="l"/>
              </a:tabLst>
            </a:pPr>
            <a:r>
              <a:rPr lang="es-ES_tradnl" sz="2000" dirty="0" err="1">
                <a:latin typeface="Calibri" pitchFamily="34" charset="0"/>
              </a:rPr>
              <a:t>Nghiện</a:t>
            </a:r>
            <a:r>
              <a:rPr lang="es-ES_tradnl" sz="2000" dirty="0">
                <a:latin typeface="Calibri" pitchFamily="34" charset="0"/>
              </a:rPr>
              <a:t> </a:t>
            </a:r>
            <a:r>
              <a:rPr lang="es-ES_tradnl" sz="2000" dirty="0" err="1">
                <a:latin typeface="Calibri" pitchFamily="34" charset="0"/>
              </a:rPr>
              <a:t>tình</a:t>
            </a:r>
            <a:r>
              <a:rPr lang="es-ES_tradnl" sz="2000" dirty="0">
                <a:latin typeface="Calibri" pitchFamily="34" charset="0"/>
              </a:rPr>
              <a:t> </a:t>
            </a:r>
            <a:r>
              <a:rPr lang="es-ES_tradnl" sz="2000" dirty="0" err="1">
                <a:latin typeface="Calibri" pitchFamily="34" charset="0"/>
              </a:rPr>
              <a:t>dục</a:t>
            </a:r>
            <a:r>
              <a:rPr lang="es-ES_tradnl" sz="2000" dirty="0">
                <a:latin typeface="Calibri" pitchFamily="34" charset="0"/>
              </a:rPr>
              <a:t>, </a:t>
            </a:r>
            <a:r>
              <a:rPr lang="es-ES_tradnl" sz="2000" dirty="0" err="1">
                <a:latin typeface="Calibri" pitchFamily="34" charset="0"/>
              </a:rPr>
              <a:t>hoặc</a:t>
            </a:r>
            <a:r>
              <a:rPr lang="es-ES_tradnl" sz="2000" dirty="0">
                <a:latin typeface="Calibri" pitchFamily="34" charset="0"/>
              </a:rPr>
              <a:t> </a:t>
            </a:r>
            <a:r>
              <a:rPr lang="es-ES_tradnl" sz="2000" dirty="0" err="1">
                <a:latin typeface="Calibri" pitchFamily="34" charset="0"/>
              </a:rPr>
              <a:t>đi</a:t>
            </a:r>
            <a:r>
              <a:rPr lang="es-ES_tradnl" sz="2000" dirty="0">
                <a:latin typeface="Calibri" pitchFamily="34" charset="0"/>
              </a:rPr>
              <a:t> XHTD </a:t>
            </a:r>
            <a:r>
              <a:rPr lang="es-ES_tradnl" sz="2000" dirty="0" err="1">
                <a:latin typeface="Calibri" pitchFamily="34" charset="0"/>
              </a:rPr>
              <a:t>người</a:t>
            </a:r>
            <a:r>
              <a:rPr lang="es-ES_tradnl" sz="2000" dirty="0">
                <a:latin typeface="Calibri" pitchFamily="34" charset="0"/>
              </a:rPr>
              <a:t> </a:t>
            </a:r>
            <a:r>
              <a:rPr lang="es-ES_tradnl" sz="2000" dirty="0" err="1">
                <a:latin typeface="Calibri" pitchFamily="34" charset="0"/>
              </a:rPr>
              <a:t>khác</a:t>
            </a:r>
            <a:endParaRPr lang="en-US" sz="2000" dirty="0">
              <a:latin typeface="Calibri" pitchFamily="34" charset="0"/>
            </a:endParaRPr>
          </a:p>
        </p:txBody>
      </p:sp>
    </p:spTree>
    <p:extLst>
      <p:ext uri="{BB962C8B-B14F-4D97-AF65-F5344CB8AC3E}">
        <p14:creationId xmlns:p14="http://schemas.microsoft.com/office/powerpoint/2010/main" val="822568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200" b="1" dirty="0" smtClean="0">
                <a:solidFill>
                  <a:srgbClr val="0000FF"/>
                </a:solidFill>
                <a:latin typeface="Calibri" pitchFamily="34" charset="0"/>
              </a:rPr>
              <a:t>NGUYÊN NHÂN CỦA BLHĐTCSG VÀ XHTDTE</a:t>
            </a:r>
            <a:endParaRPr lang="en-US" sz="3200" b="1" dirty="0">
              <a:solidFill>
                <a:srgbClr val="0000FF"/>
              </a:solidFill>
              <a:latin typeface="Calibri" pitchFamily="34" charset="0"/>
            </a:endParaRPr>
          </a:p>
        </p:txBody>
      </p:sp>
      <p:sp>
        <p:nvSpPr>
          <p:cNvPr id="4" name="Content Placeholder 1"/>
          <p:cNvSpPr txBox="1">
            <a:spLocks/>
          </p:cNvSpPr>
          <p:nvPr/>
        </p:nvSpPr>
        <p:spPr>
          <a:xfrm>
            <a:off x="76200" y="685800"/>
            <a:ext cx="8964612" cy="6172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Font typeface="Wingdings" pitchFamily="2" charset="2"/>
              <a:buChar char="§"/>
              <a:defRPr/>
            </a:pPr>
            <a:r>
              <a:rPr lang="en-US" sz="2400" b="1" dirty="0" err="1" smtClean="0">
                <a:solidFill>
                  <a:schemeClr val="tx2"/>
                </a:solidFill>
                <a:latin typeface="Calibri" pitchFamily="34" charset="0"/>
                <a:cs typeface="Arial" pitchFamily="34" charset="0"/>
              </a:rPr>
              <a:t>Nguyên</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nhân</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sâu</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xa</a:t>
            </a:r>
            <a:r>
              <a:rPr lang="en-US" sz="2400" b="1"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của</a:t>
            </a:r>
            <a:r>
              <a:rPr lang="en-US" sz="2400" dirty="0" smtClean="0">
                <a:solidFill>
                  <a:schemeClr val="tx2"/>
                </a:solidFill>
                <a:latin typeface="Calibri" pitchFamily="34" charset="0"/>
                <a:cs typeface="Arial" pitchFamily="34" charset="0"/>
              </a:rPr>
              <a:t> BLHĐTCSG </a:t>
            </a:r>
            <a:r>
              <a:rPr lang="en-US" sz="2400" dirty="0" err="1" smtClean="0">
                <a:solidFill>
                  <a:schemeClr val="tx2"/>
                </a:solidFill>
                <a:latin typeface="Calibri" pitchFamily="34" charset="0"/>
                <a:cs typeface="Arial" pitchFamily="34" charset="0"/>
              </a:rPr>
              <a:t>và</a:t>
            </a:r>
            <a:r>
              <a:rPr lang="en-US" sz="2400" dirty="0" smtClean="0">
                <a:solidFill>
                  <a:schemeClr val="tx2"/>
                </a:solidFill>
                <a:latin typeface="Calibri" pitchFamily="34" charset="0"/>
                <a:cs typeface="Arial" pitchFamily="34" charset="0"/>
              </a:rPr>
              <a:t> XHTD </a:t>
            </a:r>
            <a:r>
              <a:rPr lang="en-US" sz="2400" b="1" dirty="0" err="1" smtClean="0">
                <a:solidFill>
                  <a:schemeClr val="tx2"/>
                </a:solidFill>
                <a:latin typeface="Calibri" pitchFamily="34" charset="0"/>
                <a:cs typeface="Arial" pitchFamily="34" charset="0"/>
              </a:rPr>
              <a:t>là</a:t>
            </a:r>
            <a:r>
              <a:rPr lang="en-US" sz="2400" b="1" dirty="0" smtClean="0">
                <a:solidFill>
                  <a:schemeClr val="tx2"/>
                </a:solidFill>
                <a:latin typeface="Calibri" pitchFamily="34" charset="0"/>
                <a:cs typeface="Arial" pitchFamily="34" charset="0"/>
              </a:rPr>
              <a:t> do ĐKG </a:t>
            </a:r>
            <a:r>
              <a:rPr lang="en-US" sz="2400" b="1" dirty="0" err="1" smtClean="0">
                <a:solidFill>
                  <a:schemeClr val="tx2"/>
                </a:solidFill>
                <a:latin typeface="Calibri" pitchFamily="34" charset="0"/>
                <a:cs typeface="Arial" pitchFamily="34" charset="0"/>
              </a:rPr>
              <a:t>và</a:t>
            </a:r>
            <a:r>
              <a:rPr lang="en-US" sz="2400" b="1" dirty="0" smtClean="0">
                <a:solidFill>
                  <a:schemeClr val="tx2"/>
                </a:solidFill>
                <a:latin typeface="Calibri" pitchFamily="34" charset="0"/>
                <a:cs typeface="Arial" pitchFamily="34" charset="0"/>
              </a:rPr>
              <a:t> PBĐXVG</a:t>
            </a:r>
            <a:endParaRPr lang="en-US" sz="2400" dirty="0" smtClean="0">
              <a:solidFill>
                <a:schemeClr val="tx2"/>
              </a:solidFill>
              <a:latin typeface="Calibri" pitchFamily="34" charset="0"/>
              <a:cs typeface="Arial" pitchFamily="34" charset="0"/>
            </a:endParaRPr>
          </a:p>
          <a:p>
            <a:pPr marL="228600" indent="-228600">
              <a:buFont typeface="Wingdings" pitchFamily="2" charset="2"/>
              <a:buChar char="§"/>
              <a:defRPr/>
            </a:pPr>
            <a:r>
              <a:rPr lang="en-US" sz="2400" b="1" dirty="0" err="1" smtClean="0">
                <a:solidFill>
                  <a:schemeClr val="tx2"/>
                </a:solidFill>
                <a:latin typeface="Calibri" pitchFamily="34" charset="0"/>
                <a:cs typeface="Arial" pitchFamily="34" charset="0"/>
              </a:rPr>
              <a:t>Sự</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bất</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bình</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đẳng</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về</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quyền</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lực</a:t>
            </a:r>
            <a:r>
              <a:rPr lang="en-US" sz="2400" b="1"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giữa</a:t>
            </a:r>
            <a:r>
              <a:rPr lang="en-US" sz="2400" dirty="0" smtClean="0">
                <a:solidFill>
                  <a:schemeClr val="tx2"/>
                </a:solidFill>
                <a:latin typeface="Calibri" pitchFamily="34" charset="0"/>
                <a:cs typeface="Arial" pitchFamily="34" charset="0"/>
              </a:rPr>
              <a:t> GV </a:t>
            </a:r>
            <a:r>
              <a:rPr lang="en-US" sz="2400" dirty="0" err="1" smtClean="0">
                <a:solidFill>
                  <a:schemeClr val="tx2"/>
                </a:solidFill>
                <a:latin typeface="Calibri" pitchFamily="34" charset="0"/>
                <a:cs typeface="Arial" pitchFamily="34" charset="0"/>
              </a:rPr>
              <a:t>với</a:t>
            </a:r>
            <a:r>
              <a:rPr lang="en-US" sz="2400" dirty="0" smtClean="0">
                <a:solidFill>
                  <a:schemeClr val="tx2"/>
                </a:solidFill>
                <a:latin typeface="Calibri" pitchFamily="34" charset="0"/>
                <a:cs typeface="Arial" pitchFamily="34" charset="0"/>
              </a:rPr>
              <a:t> HS </a:t>
            </a:r>
            <a:r>
              <a:rPr lang="en-US" sz="2400" dirty="0" err="1" smtClean="0">
                <a:solidFill>
                  <a:schemeClr val="tx2"/>
                </a:solidFill>
                <a:latin typeface="Calibri" pitchFamily="34" charset="0"/>
                <a:cs typeface="Arial" pitchFamily="34" charset="0"/>
              </a:rPr>
              <a:t>hoặc</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giữa</a:t>
            </a:r>
            <a:r>
              <a:rPr lang="en-US" sz="2400" dirty="0" smtClean="0">
                <a:solidFill>
                  <a:schemeClr val="tx2"/>
                </a:solidFill>
                <a:latin typeface="Calibri" pitchFamily="34" charset="0"/>
                <a:cs typeface="Arial" pitchFamily="34" charset="0"/>
              </a:rPr>
              <a:t> HS </a:t>
            </a:r>
            <a:r>
              <a:rPr lang="en-US" sz="2400" dirty="0" err="1" smtClean="0">
                <a:solidFill>
                  <a:schemeClr val="tx2"/>
                </a:solidFill>
                <a:latin typeface="Calibri" pitchFamily="34" charset="0"/>
                <a:cs typeface="Arial" pitchFamily="34" charset="0"/>
              </a:rPr>
              <a:t>với</a:t>
            </a:r>
            <a:r>
              <a:rPr lang="en-US" sz="2400" dirty="0" smtClean="0">
                <a:solidFill>
                  <a:schemeClr val="tx2"/>
                </a:solidFill>
                <a:latin typeface="Calibri" pitchFamily="34" charset="0"/>
                <a:cs typeface="Arial" pitchFamily="34" charset="0"/>
              </a:rPr>
              <a:t> HS</a:t>
            </a:r>
          </a:p>
          <a:p>
            <a:pPr marL="228600" indent="-228600">
              <a:buFont typeface="Wingdings" pitchFamily="2" charset="2"/>
              <a:buChar char="§"/>
              <a:defRPr/>
            </a:pPr>
            <a:r>
              <a:rPr lang="en-US" sz="2400" b="1" dirty="0" err="1" smtClean="0">
                <a:solidFill>
                  <a:schemeClr val="tx2"/>
                </a:solidFill>
                <a:latin typeface="Calibri" pitchFamily="34" charset="0"/>
                <a:cs typeface="Arial" pitchFamily="34" charset="0"/>
              </a:rPr>
              <a:t>Thể</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hiện</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sức</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mạnh</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nam</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tính</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Đôi</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khi</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nam</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đánh</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nhau</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là</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muốn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thể</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hiện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nam</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tính</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và</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khẳng</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định</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quyền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lực</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chinh</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phục</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và</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bảo</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vệ</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bạn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gái</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của</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mình</a:t>
            </a:r>
            <a:r>
              <a:rPr lang="en-US" sz="2400" dirty="0" smtClean="0">
                <a:solidFill>
                  <a:schemeClr val="tx2"/>
                </a:solidFill>
                <a:latin typeface="Calibri" pitchFamily="34" charset="0"/>
                <a:cs typeface="Arial" pitchFamily="34" charset="0"/>
              </a:rPr>
              <a:t>” </a:t>
            </a:r>
          </a:p>
          <a:p>
            <a:pPr marL="228600" indent="-228600">
              <a:buFont typeface="Wingdings" pitchFamily="2" charset="2"/>
              <a:buChar char="§"/>
              <a:defRPr/>
            </a:pPr>
            <a:r>
              <a:rPr lang="en-US" sz="2400" b="1" dirty="0" err="1" smtClean="0">
                <a:solidFill>
                  <a:schemeClr val="tx2"/>
                </a:solidFill>
                <a:latin typeface="Calibri" pitchFamily="34" charset="0"/>
                <a:cs typeface="Arial" pitchFamily="34" charset="0"/>
              </a:rPr>
              <a:t>Hạ</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thấp</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giá</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trị</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nữ</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tính</a:t>
            </a:r>
            <a:r>
              <a:rPr lang="en-US" sz="2400" dirty="0" smtClean="0">
                <a:solidFill>
                  <a:schemeClr val="tx2"/>
                </a:solidFill>
                <a:latin typeface="Calibri" pitchFamily="34" charset="0"/>
                <a:cs typeface="Arial" pitchFamily="34" charset="0"/>
              </a:rPr>
              <a:t>. “</a:t>
            </a:r>
            <a:r>
              <a:rPr lang="en-US" sz="2400" dirty="0" err="1">
                <a:solidFill>
                  <a:schemeClr val="tx2"/>
                </a:solidFill>
                <a:latin typeface="Calibri" pitchFamily="34" charset="0"/>
                <a:cs typeface="Arial" pitchFamily="34" charset="0"/>
              </a:rPr>
              <a:t>C</a:t>
            </a:r>
            <a:r>
              <a:rPr lang="en-US" sz="2400" dirty="0" err="1" smtClean="0">
                <a:solidFill>
                  <a:schemeClr val="tx2"/>
                </a:solidFill>
                <a:latin typeface="Calibri" pitchFamily="34" charset="0"/>
                <a:cs typeface="Arial" pitchFamily="34" charset="0"/>
              </a:rPr>
              <a:t>ác</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bạn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nữ</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trông</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nam</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tính</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thì</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được</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các</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bạn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khác</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thích</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còn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các</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bạn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nam</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có</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cử</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chỉ</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dịu</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dàng</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nữ</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tính</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lại</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bị</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ghét</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bị</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trêu</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chọc</a:t>
            </a:r>
            <a:r>
              <a:rPr lang="en-US" sz="2400" dirty="0" smtClean="0">
                <a:solidFill>
                  <a:schemeClr val="tx2"/>
                </a:solidFill>
                <a:latin typeface="Calibri" pitchFamily="34" charset="0"/>
                <a:cs typeface="Arial" pitchFamily="34" charset="0"/>
              </a:rPr>
              <a:t>”</a:t>
            </a:r>
          </a:p>
          <a:p>
            <a:pPr marL="228600" indent="-228600">
              <a:buFont typeface="Wingdings" pitchFamily="2" charset="2"/>
              <a:buChar char="§"/>
              <a:defRPr/>
            </a:pPr>
            <a:r>
              <a:rPr lang="en-US" sz="2400" b="1" dirty="0" err="1" smtClean="0">
                <a:solidFill>
                  <a:schemeClr val="tx2"/>
                </a:solidFill>
                <a:latin typeface="Calibri" pitchFamily="34" charset="0"/>
                <a:cs typeface="Arial" pitchFamily="34" charset="0"/>
              </a:rPr>
              <a:t>Không</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tuân</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theo</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khuôn</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mẫu</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giới</a:t>
            </a:r>
            <a:r>
              <a:rPr lang="en-US" sz="2400" b="1"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cũng</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bị</a:t>
            </a:r>
            <a:r>
              <a:rPr lang="en-US" sz="2400" dirty="0" smtClean="0">
                <a:solidFill>
                  <a:schemeClr val="tx2"/>
                </a:solidFill>
                <a:latin typeface="Calibri" pitchFamily="34" charset="0"/>
                <a:cs typeface="Arial" pitchFamily="34" charset="0"/>
              </a:rPr>
              <a:t> BLG </a:t>
            </a:r>
            <a:r>
              <a:rPr lang="en-US" sz="2400" dirty="0" err="1" smtClean="0">
                <a:solidFill>
                  <a:schemeClr val="tx2"/>
                </a:solidFill>
                <a:latin typeface="Calibri" pitchFamily="34" charset="0"/>
                <a:cs typeface="Arial" pitchFamily="34" charset="0"/>
              </a:rPr>
              <a:t>và</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dễ</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bị</a:t>
            </a:r>
            <a:r>
              <a:rPr lang="en-US" sz="2400" dirty="0" smtClean="0">
                <a:solidFill>
                  <a:schemeClr val="tx2"/>
                </a:solidFill>
                <a:latin typeface="Calibri" pitchFamily="34" charset="0"/>
                <a:cs typeface="Arial" pitchFamily="34" charset="0"/>
              </a:rPr>
              <a:t> QR/XHTD</a:t>
            </a:r>
          </a:p>
          <a:p>
            <a:pPr marL="228600" indent="-228600">
              <a:buFont typeface="Wingdings" pitchFamily="2" charset="2"/>
              <a:buChar char="§"/>
              <a:defRPr/>
            </a:pPr>
            <a:r>
              <a:rPr lang="vi-VN" sz="2400" b="1" dirty="0" smtClean="0">
                <a:solidFill>
                  <a:schemeClr val="tx2"/>
                </a:solidFill>
                <a:latin typeface="Calibri" pitchFamily="34" charset="0"/>
                <a:cs typeface="Arial" pitchFamily="34" charset="0"/>
              </a:rPr>
              <a:t>Vị </a:t>
            </a:r>
            <a:r>
              <a:rPr lang="vi-VN" sz="2400" b="1" dirty="0">
                <a:solidFill>
                  <a:schemeClr val="tx2"/>
                </a:solidFill>
                <a:latin typeface="Calibri" pitchFamily="34" charset="0"/>
                <a:cs typeface="Arial" pitchFamily="34" charset="0"/>
              </a:rPr>
              <a:t>trí </a:t>
            </a:r>
            <a:r>
              <a:rPr lang="en-US" sz="2400" b="1" dirty="0" err="1" smtClean="0">
                <a:solidFill>
                  <a:schemeClr val="tx2"/>
                </a:solidFill>
                <a:latin typeface="Calibri" pitchFamily="34" charset="0"/>
                <a:cs typeface="Arial" pitchFamily="34" charset="0"/>
              </a:rPr>
              <a:t>xã</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hội</a:t>
            </a:r>
            <a:r>
              <a:rPr lang="en-US" sz="2400" b="1" dirty="0" smtClean="0">
                <a:solidFill>
                  <a:schemeClr val="tx2"/>
                </a:solidFill>
                <a:latin typeface="Calibri" pitchFamily="34" charset="0"/>
                <a:cs typeface="Arial" pitchFamily="34" charset="0"/>
              </a:rPr>
              <a:t> </a:t>
            </a:r>
            <a:r>
              <a:rPr lang="vi-VN" sz="2400" b="1" dirty="0" smtClean="0">
                <a:solidFill>
                  <a:schemeClr val="tx2"/>
                </a:solidFill>
                <a:latin typeface="Calibri" pitchFamily="34" charset="0"/>
                <a:cs typeface="Arial" pitchFamily="34" charset="0"/>
              </a:rPr>
              <a:t>của </a:t>
            </a:r>
            <a:r>
              <a:rPr lang="en-US" sz="2400" b="1" dirty="0" smtClean="0">
                <a:solidFill>
                  <a:schemeClr val="tx2"/>
                </a:solidFill>
                <a:latin typeface="Calibri" pitchFamily="34" charset="0"/>
                <a:cs typeface="Arial" pitchFamily="34" charset="0"/>
              </a:rPr>
              <a:t>TEG/PN</a:t>
            </a:r>
            <a:r>
              <a:rPr lang="vi-VN" sz="2400" b="1" dirty="0" smtClean="0">
                <a:solidFill>
                  <a:schemeClr val="tx2"/>
                </a:solidFill>
                <a:latin typeface="Calibri" pitchFamily="34" charset="0"/>
                <a:cs typeface="Arial" pitchFamily="34" charset="0"/>
              </a:rPr>
              <a:t> </a:t>
            </a:r>
            <a:r>
              <a:rPr lang="en-US" sz="2400" b="1" dirty="0" smtClean="0">
                <a:solidFill>
                  <a:schemeClr val="tx2"/>
                </a:solidFill>
                <a:latin typeface="Calibri" pitchFamily="34" charset="0"/>
                <a:cs typeface="Arial" pitchFamily="34" charset="0"/>
              </a:rPr>
              <a:t> </a:t>
            </a:r>
            <a:r>
              <a:rPr lang="en-US" sz="2400" b="1" dirty="0" err="1" smtClean="0">
                <a:solidFill>
                  <a:schemeClr val="tx2"/>
                </a:solidFill>
                <a:latin typeface="Calibri" pitchFamily="34" charset="0"/>
                <a:cs typeface="Arial" pitchFamily="34" charset="0"/>
              </a:rPr>
              <a:t>thấp</a:t>
            </a:r>
            <a:r>
              <a:rPr lang="vi-VN"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khiến</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họ</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thường</a:t>
            </a:r>
            <a:r>
              <a:rPr lang="en-US" sz="2400" dirty="0" smtClean="0">
                <a:solidFill>
                  <a:schemeClr val="tx2"/>
                </a:solidFill>
                <a:latin typeface="Calibri" pitchFamily="34" charset="0"/>
                <a:cs typeface="Arial" pitchFamily="34" charset="0"/>
              </a:rPr>
              <a:t> </a:t>
            </a:r>
            <a:r>
              <a:rPr lang="vi-VN" sz="2400" dirty="0" smtClean="0">
                <a:solidFill>
                  <a:schemeClr val="tx2"/>
                </a:solidFill>
                <a:latin typeface="Calibri" pitchFamily="34" charset="0"/>
                <a:cs typeface="Arial" pitchFamily="34" charset="0"/>
              </a:rPr>
              <a:t>chấp </a:t>
            </a:r>
            <a:r>
              <a:rPr lang="vi-VN" sz="2400" dirty="0">
                <a:solidFill>
                  <a:schemeClr val="tx2"/>
                </a:solidFill>
                <a:latin typeface="Calibri" pitchFamily="34" charset="0"/>
                <a:cs typeface="Arial" pitchFamily="34" charset="0"/>
              </a:rPr>
              <a:t>nhận </a:t>
            </a:r>
            <a:r>
              <a:rPr lang="vi-VN" sz="2400" dirty="0" smtClean="0">
                <a:solidFill>
                  <a:schemeClr val="tx2"/>
                </a:solidFill>
                <a:latin typeface="Calibri" pitchFamily="34" charset="0"/>
                <a:cs typeface="Arial" pitchFamily="34" charset="0"/>
              </a:rPr>
              <a:t>bị </a:t>
            </a:r>
            <a:r>
              <a:rPr lang="en-US" sz="2400" dirty="0" smtClean="0">
                <a:solidFill>
                  <a:schemeClr val="tx2"/>
                </a:solidFill>
                <a:latin typeface="Calibri" pitchFamily="34" charset="0"/>
                <a:cs typeface="Arial" pitchFamily="34" charset="0"/>
              </a:rPr>
              <a:t>QR/XHTD</a:t>
            </a:r>
            <a:r>
              <a:rPr lang="vi-VN" sz="2400" dirty="0" smtClean="0">
                <a:solidFill>
                  <a:schemeClr val="tx2"/>
                </a:solidFill>
                <a:latin typeface="Calibri" pitchFamily="34" charset="0"/>
                <a:cs typeface="Arial" pitchFamily="34" charset="0"/>
              </a:rPr>
              <a:t> </a:t>
            </a:r>
            <a:r>
              <a:rPr lang="vi-VN" sz="2400" dirty="0">
                <a:solidFill>
                  <a:schemeClr val="tx2"/>
                </a:solidFill>
                <a:latin typeface="Calibri" pitchFamily="34" charset="0"/>
                <a:cs typeface="Arial" pitchFamily="34" charset="0"/>
              </a:rPr>
              <a:t>và các hình </a:t>
            </a:r>
            <a:r>
              <a:rPr lang="vi-VN" sz="2400" dirty="0" smtClean="0">
                <a:solidFill>
                  <a:schemeClr val="tx2"/>
                </a:solidFill>
                <a:latin typeface="Calibri" pitchFamily="34" charset="0"/>
                <a:cs typeface="Arial" pitchFamily="34" charset="0"/>
              </a:rPr>
              <a:t>thức</a:t>
            </a:r>
            <a:r>
              <a:rPr lang="en-US" sz="2400" dirty="0" smtClean="0">
                <a:solidFill>
                  <a:schemeClr val="tx2"/>
                </a:solidFill>
                <a:latin typeface="Calibri" pitchFamily="34" charset="0"/>
                <a:cs typeface="Arial" pitchFamily="34" charset="0"/>
              </a:rPr>
              <a:t> BL </a:t>
            </a:r>
            <a:r>
              <a:rPr lang="vi-VN" sz="2400" dirty="0" smtClean="0">
                <a:solidFill>
                  <a:schemeClr val="tx2"/>
                </a:solidFill>
                <a:latin typeface="Calibri" pitchFamily="34" charset="0"/>
                <a:cs typeface="Arial" pitchFamily="34" charset="0"/>
              </a:rPr>
              <a:t>khác.</a:t>
            </a:r>
            <a:r>
              <a:rPr lang="vi-VN" sz="2400" dirty="0">
                <a:solidFill>
                  <a:schemeClr val="tx2"/>
                </a:solidFill>
                <a:latin typeface="Calibri" pitchFamily="34" charset="0"/>
                <a:cs typeface="Arial" pitchFamily="34" charset="0"/>
              </a:rPr>
              <a:t> </a:t>
            </a:r>
            <a:endParaRPr lang="en-US" sz="2400" dirty="0">
              <a:solidFill>
                <a:schemeClr val="tx2"/>
              </a:solidFill>
              <a:latin typeface="Calibri" pitchFamily="34" charset="0"/>
              <a:cs typeface="Arial" pitchFamily="34" charset="0"/>
            </a:endParaRPr>
          </a:p>
          <a:p>
            <a:pPr marL="228600" indent="-228600">
              <a:buFont typeface="Wingdings" pitchFamily="2" charset="2"/>
              <a:buChar char="§"/>
              <a:defRPr/>
            </a:pPr>
            <a:r>
              <a:rPr lang="vi-VN" sz="2400" b="1" dirty="0" smtClean="0">
                <a:solidFill>
                  <a:schemeClr val="tx2"/>
                </a:solidFill>
                <a:latin typeface="Calibri" pitchFamily="34" charset="0"/>
                <a:cs typeface="Arial" pitchFamily="34" charset="0"/>
              </a:rPr>
              <a:t>Cơ </a:t>
            </a:r>
            <a:r>
              <a:rPr lang="vi-VN" sz="2400" b="1" dirty="0">
                <a:solidFill>
                  <a:schemeClr val="tx2"/>
                </a:solidFill>
                <a:latin typeface="Calibri" pitchFamily="34" charset="0"/>
                <a:cs typeface="Arial" pitchFamily="34" charset="0"/>
              </a:rPr>
              <a:t>thể của các </a:t>
            </a:r>
            <a:r>
              <a:rPr lang="en-US" sz="2400" b="1" dirty="0" smtClean="0">
                <a:solidFill>
                  <a:schemeClr val="tx2"/>
                </a:solidFill>
                <a:latin typeface="Calibri" pitchFamily="34" charset="0"/>
                <a:cs typeface="Arial" pitchFamily="34" charset="0"/>
              </a:rPr>
              <a:t>TEG/PN t</a:t>
            </a:r>
            <a:r>
              <a:rPr lang="vi-VN" sz="2400" b="1" dirty="0" smtClean="0">
                <a:solidFill>
                  <a:schemeClr val="tx2"/>
                </a:solidFill>
                <a:latin typeface="Calibri" pitchFamily="34" charset="0"/>
                <a:cs typeface="Arial" pitchFamily="34" charset="0"/>
              </a:rPr>
              <a:t>rẻ </a:t>
            </a:r>
            <a:r>
              <a:rPr lang="vi-VN" sz="2400" b="1" dirty="0">
                <a:solidFill>
                  <a:schemeClr val="tx2"/>
                </a:solidFill>
                <a:latin typeface="Calibri" pitchFamily="34" charset="0"/>
                <a:cs typeface="Arial" pitchFamily="34" charset="0"/>
              </a:rPr>
              <a:t>thường bị coi như </a:t>
            </a:r>
            <a:r>
              <a:rPr lang="vi-VN" sz="2400" b="1" dirty="0" smtClean="0">
                <a:solidFill>
                  <a:schemeClr val="tx2"/>
                </a:solidFill>
                <a:latin typeface="Calibri" pitchFamily="34" charset="0"/>
                <a:cs typeface="Arial" pitchFamily="34" charset="0"/>
              </a:rPr>
              <a:t>đối </a:t>
            </a:r>
            <a:r>
              <a:rPr lang="vi-VN" sz="2400" b="1" dirty="0">
                <a:solidFill>
                  <a:schemeClr val="tx2"/>
                </a:solidFill>
                <a:latin typeface="Calibri" pitchFamily="34" charset="0"/>
                <a:cs typeface="Arial" pitchFamily="34" charset="0"/>
              </a:rPr>
              <a:t>tượng tình dục </a:t>
            </a:r>
            <a:r>
              <a:rPr lang="vi-VN" sz="2400" dirty="0">
                <a:solidFill>
                  <a:schemeClr val="tx2"/>
                </a:solidFill>
                <a:latin typeface="Calibri" pitchFamily="34" charset="0"/>
                <a:cs typeface="Arial" pitchFamily="34" charset="0"/>
              </a:rPr>
              <a:t>để bình luận </a:t>
            </a:r>
            <a:r>
              <a:rPr lang="en-US" sz="2400" dirty="0" smtClean="0">
                <a:solidFill>
                  <a:schemeClr val="tx2"/>
                </a:solidFill>
                <a:latin typeface="Calibri" pitchFamily="34" charset="0"/>
                <a:cs typeface="Arial" pitchFamily="34" charset="0"/>
              </a:rPr>
              <a:t>hay</a:t>
            </a:r>
            <a:r>
              <a:rPr lang="vi-VN" sz="2400" dirty="0" smtClean="0">
                <a:solidFill>
                  <a:schemeClr val="tx2"/>
                </a:solidFill>
                <a:latin typeface="Calibri" pitchFamily="34" charset="0"/>
                <a:cs typeface="Arial" pitchFamily="34" charset="0"/>
              </a:rPr>
              <a:t> </a:t>
            </a:r>
            <a:r>
              <a:rPr lang="vi-VN" sz="2400" dirty="0">
                <a:solidFill>
                  <a:schemeClr val="tx2"/>
                </a:solidFill>
                <a:latin typeface="Calibri" pitchFamily="34" charset="0"/>
                <a:cs typeface="Arial" pitchFamily="34" charset="0"/>
              </a:rPr>
              <a:t>động chạm</a:t>
            </a:r>
            <a:r>
              <a:rPr lang="vi-VN" sz="2400" dirty="0" smtClean="0">
                <a:solidFill>
                  <a:schemeClr val="tx2"/>
                </a:solidFill>
                <a:latin typeface="Calibri" pitchFamily="34" charset="0"/>
                <a:cs typeface="Arial" pitchFamily="34" charset="0"/>
              </a:rPr>
              <a:t>.</a:t>
            </a:r>
            <a:endParaRPr lang="en-US" sz="2400" dirty="0">
              <a:solidFill>
                <a:schemeClr val="tx2"/>
              </a:solidFill>
              <a:latin typeface="Calibri" pitchFamily="34" charset="0"/>
              <a:cs typeface="Arial" pitchFamily="34" charset="0"/>
            </a:endParaRPr>
          </a:p>
          <a:p>
            <a:pPr marL="228600" indent="-228600">
              <a:buFont typeface="Wingdings" pitchFamily="2" charset="2"/>
              <a:buChar char="§"/>
              <a:defRPr/>
            </a:pPr>
            <a:r>
              <a:rPr lang="vi-VN" sz="2400" b="1" dirty="0" smtClean="0">
                <a:solidFill>
                  <a:schemeClr val="tx2"/>
                </a:solidFill>
                <a:latin typeface="Calibri" pitchFamily="34" charset="0"/>
                <a:cs typeface="Arial" pitchFamily="34" charset="0"/>
              </a:rPr>
              <a:t>Sự </a:t>
            </a:r>
            <a:r>
              <a:rPr lang="vi-VN" sz="2400" b="1" dirty="0">
                <a:solidFill>
                  <a:schemeClr val="tx2"/>
                </a:solidFill>
                <a:latin typeface="Calibri" pitchFamily="34" charset="0"/>
                <a:cs typeface="Arial" pitchFamily="34" charset="0"/>
              </a:rPr>
              <a:t>hạn chế của pháp luật: </a:t>
            </a:r>
            <a:r>
              <a:rPr lang="en-US" sz="2400" dirty="0" err="1" smtClean="0">
                <a:solidFill>
                  <a:schemeClr val="tx2"/>
                </a:solidFill>
                <a:latin typeface="Calibri" pitchFamily="34" charset="0"/>
                <a:cs typeface="Arial" pitchFamily="34" charset="0"/>
              </a:rPr>
              <a:t>Pháp</a:t>
            </a:r>
            <a:r>
              <a:rPr lang="en-US" sz="2400" dirty="0" smtClean="0">
                <a:solidFill>
                  <a:schemeClr val="tx2"/>
                </a:solidFill>
                <a:latin typeface="Calibri" pitchFamily="34" charset="0"/>
                <a:cs typeface="Arial" pitchFamily="34" charset="0"/>
              </a:rPr>
              <a:t> </a:t>
            </a:r>
            <a:r>
              <a:rPr lang="en-US" sz="2400" dirty="0" err="1" smtClean="0">
                <a:solidFill>
                  <a:schemeClr val="tx2"/>
                </a:solidFill>
                <a:latin typeface="Calibri" pitchFamily="34" charset="0"/>
                <a:cs typeface="Arial" pitchFamily="34" charset="0"/>
              </a:rPr>
              <a:t>luật</a:t>
            </a:r>
            <a:r>
              <a:rPr lang="en-US" sz="2400" dirty="0" smtClean="0">
                <a:solidFill>
                  <a:schemeClr val="tx2"/>
                </a:solidFill>
                <a:latin typeface="Calibri" pitchFamily="34" charset="0"/>
                <a:cs typeface="Arial" pitchFamily="34" charset="0"/>
              </a:rPr>
              <a:t> </a:t>
            </a:r>
            <a:r>
              <a:rPr lang="vi-VN" sz="2400" dirty="0" smtClean="0">
                <a:solidFill>
                  <a:schemeClr val="tx2"/>
                </a:solidFill>
                <a:latin typeface="Calibri" pitchFamily="34" charset="0"/>
                <a:cs typeface="Arial" pitchFamily="34" charset="0"/>
              </a:rPr>
              <a:t>chưa </a:t>
            </a:r>
            <a:r>
              <a:rPr lang="vi-VN" sz="2400" dirty="0">
                <a:solidFill>
                  <a:schemeClr val="tx2"/>
                </a:solidFill>
                <a:latin typeface="Calibri" pitchFamily="34" charset="0"/>
                <a:cs typeface="Arial" pitchFamily="34" charset="0"/>
              </a:rPr>
              <a:t>được thực thi </a:t>
            </a:r>
            <a:r>
              <a:rPr lang="vi-VN" sz="2400" dirty="0" smtClean="0">
                <a:solidFill>
                  <a:schemeClr val="tx2"/>
                </a:solidFill>
                <a:latin typeface="Calibri" pitchFamily="34" charset="0"/>
                <a:cs typeface="Arial" pitchFamily="34" charset="0"/>
              </a:rPr>
              <a:t>hiệu </a:t>
            </a:r>
            <a:r>
              <a:rPr lang="vi-VN" sz="2400" dirty="0">
                <a:solidFill>
                  <a:schemeClr val="tx2"/>
                </a:solidFill>
                <a:latin typeface="Calibri" pitchFamily="34" charset="0"/>
                <a:cs typeface="Arial" pitchFamily="34" charset="0"/>
              </a:rPr>
              <a:t>quả để ngăn chặn </a:t>
            </a:r>
            <a:r>
              <a:rPr lang="en-US" sz="2400" dirty="0" smtClean="0">
                <a:solidFill>
                  <a:schemeClr val="tx2"/>
                </a:solidFill>
                <a:latin typeface="Calibri" pitchFamily="34" charset="0"/>
                <a:cs typeface="Arial" pitchFamily="34" charset="0"/>
              </a:rPr>
              <a:t>BLG </a:t>
            </a:r>
            <a:r>
              <a:rPr lang="en-US" sz="2400" dirty="0" err="1" smtClean="0">
                <a:solidFill>
                  <a:schemeClr val="tx2"/>
                </a:solidFill>
                <a:latin typeface="Calibri" pitchFamily="34" charset="0"/>
                <a:cs typeface="Arial" pitchFamily="34" charset="0"/>
              </a:rPr>
              <a:t>và</a:t>
            </a:r>
            <a:r>
              <a:rPr lang="en-US" sz="2400" dirty="0" smtClean="0">
                <a:solidFill>
                  <a:schemeClr val="tx2"/>
                </a:solidFill>
                <a:latin typeface="Calibri" pitchFamily="34" charset="0"/>
                <a:cs typeface="Arial" pitchFamily="34" charset="0"/>
              </a:rPr>
              <a:t> QR/XHTD</a:t>
            </a:r>
            <a:r>
              <a:rPr lang="vi-VN" sz="2400" dirty="0" smtClean="0">
                <a:solidFill>
                  <a:schemeClr val="tx2"/>
                </a:solidFill>
                <a:latin typeface="Calibri" pitchFamily="34" charset="0"/>
                <a:cs typeface="Arial" pitchFamily="34" charset="0"/>
              </a:rPr>
              <a:t>. </a:t>
            </a:r>
            <a:endParaRPr lang="en-US" sz="2400" dirty="0" smtClean="0">
              <a:solidFill>
                <a:srgbClr val="002060"/>
              </a:solidFill>
              <a:latin typeface="Calibri" pitchFamily="34" charset="0"/>
              <a:cs typeface="Arial" pitchFamily="34" charset="0"/>
            </a:endParaRPr>
          </a:p>
        </p:txBody>
      </p:sp>
    </p:spTree>
    <p:extLst>
      <p:ext uri="{BB962C8B-B14F-4D97-AF65-F5344CB8AC3E}">
        <p14:creationId xmlns:p14="http://schemas.microsoft.com/office/powerpoint/2010/main" val="7451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179388" y="158750"/>
            <a:ext cx="8713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000" b="1">
                <a:solidFill>
                  <a:srgbClr val="D10074"/>
                </a:solidFill>
              </a:rPr>
              <a:t>Đặc điểm của quấy rối/xâm hại tình dục</a:t>
            </a:r>
            <a:endParaRPr lang="vi-VN" sz="3000" b="1">
              <a:solidFill>
                <a:srgbClr val="D10074"/>
              </a:solidFill>
            </a:endParaRPr>
          </a:p>
        </p:txBody>
      </p:sp>
      <p:sp>
        <p:nvSpPr>
          <p:cNvPr id="5" name="Content Placeholder 1"/>
          <p:cNvSpPr txBox="1">
            <a:spLocks/>
          </p:cNvSpPr>
          <p:nvPr/>
        </p:nvSpPr>
        <p:spPr>
          <a:xfrm>
            <a:off x="355600" y="836612"/>
            <a:ext cx="8402638" cy="5640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defRPr/>
            </a:pPr>
            <a:r>
              <a:rPr lang="en-US" sz="2400" b="1" dirty="0" err="1">
                <a:solidFill>
                  <a:srgbClr val="FF0000"/>
                </a:solidFill>
                <a:cs typeface="Arial" pitchFamily="34" charset="0"/>
              </a:rPr>
              <a:t>Quấy</a:t>
            </a:r>
            <a:r>
              <a:rPr lang="en-US" sz="2400" b="1" dirty="0">
                <a:solidFill>
                  <a:srgbClr val="FF0000"/>
                </a:solidFill>
                <a:cs typeface="Arial" pitchFamily="34" charset="0"/>
              </a:rPr>
              <a:t> </a:t>
            </a:r>
            <a:r>
              <a:rPr lang="en-US" sz="2400" b="1" dirty="0" err="1">
                <a:solidFill>
                  <a:srgbClr val="FF0000"/>
                </a:solidFill>
                <a:cs typeface="Arial" pitchFamily="34" charset="0"/>
              </a:rPr>
              <a:t>rối</a:t>
            </a:r>
            <a:r>
              <a:rPr lang="en-US" sz="2400" b="1" dirty="0">
                <a:solidFill>
                  <a:srgbClr val="FF0000"/>
                </a:solidFill>
                <a:cs typeface="Arial" pitchFamily="34" charset="0"/>
              </a:rPr>
              <a:t> </a:t>
            </a:r>
            <a:r>
              <a:rPr lang="en-US" sz="2400" b="1" dirty="0" err="1">
                <a:solidFill>
                  <a:srgbClr val="FF0000"/>
                </a:solidFill>
                <a:cs typeface="Arial" pitchFamily="34" charset="0"/>
              </a:rPr>
              <a:t>và</a:t>
            </a:r>
            <a:r>
              <a:rPr lang="en-US" sz="2400" b="1" dirty="0">
                <a:solidFill>
                  <a:srgbClr val="FF0000"/>
                </a:solidFill>
                <a:cs typeface="Arial" pitchFamily="34" charset="0"/>
              </a:rPr>
              <a:t> </a:t>
            </a:r>
            <a:r>
              <a:rPr lang="en-US" sz="2400" b="1" dirty="0" err="1">
                <a:solidFill>
                  <a:srgbClr val="FF0000"/>
                </a:solidFill>
                <a:cs typeface="Arial" pitchFamily="34" charset="0"/>
              </a:rPr>
              <a:t>xâm</a:t>
            </a:r>
            <a:r>
              <a:rPr lang="en-US" sz="2400" b="1" dirty="0">
                <a:solidFill>
                  <a:srgbClr val="FF0000"/>
                </a:solidFill>
                <a:cs typeface="Arial" pitchFamily="34" charset="0"/>
              </a:rPr>
              <a:t> </a:t>
            </a:r>
            <a:r>
              <a:rPr lang="en-US" sz="2400" b="1" dirty="0" err="1">
                <a:solidFill>
                  <a:srgbClr val="FF0000"/>
                </a:solidFill>
                <a:cs typeface="Arial" pitchFamily="34" charset="0"/>
              </a:rPr>
              <a:t>hại</a:t>
            </a:r>
            <a:r>
              <a:rPr lang="en-US" sz="2400" b="1" dirty="0">
                <a:solidFill>
                  <a:srgbClr val="FF0000"/>
                </a:solidFill>
                <a:cs typeface="Arial" pitchFamily="34" charset="0"/>
              </a:rPr>
              <a:t> </a:t>
            </a:r>
            <a:r>
              <a:rPr lang="en-US" sz="2400" b="1" dirty="0" err="1">
                <a:solidFill>
                  <a:srgbClr val="FF0000"/>
                </a:solidFill>
                <a:cs typeface="Arial" pitchFamily="34" charset="0"/>
              </a:rPr>
              <a:t>tình</a:t>
            </a:r>
            <a:r>
              <a:rPr lang="en-US" sz="2400" b="1" dirty="0">
                <a:solidFill>
                  <a:srgbClr val="FF0000"/>
                </a:solidFill>
                <a:cs typeface="Arial" pitchFamily="34" charset="0"/>
              </a:rPr>
              <a:t> </a:t>
            </a:r>
            <a:r>
              <a:rPr lang="en-US" sz="2400" b="1" dirty="0" err="1">
                <a:solidFill>
                  <a:srgbClr val="FF0000"/>
                </a:solidFill>
                <a:cs typeface="Arial" pitchFamily="34" charset="0"/>
              </a:rPr>
              <a:t>dục</a:t>
            </a:r>
            <a:r>
              <a:rPr lang="en-US" sz="2400" b="1" dirty="0">
                <a:solidFill>
                  <a:srgbClr val="FF0000"/>
                </a:solidFill>
                <a:cs typeface="Arial" pitchFamily="34" charset="0"/>
              </a:rPr>
              <a:t> </a:t>
            </a:r>
            <a:r>
              <a:rPr lang="en-US" sz="2400" b="1" dirty="0" err="1">
                <a:solidFill>
                  <a:srgbClr val="FF0000"/>
                </a:solidFill>
                <a:cs typeface="Arial" pitchFamily="34" charset="0"/>
              </a:rPr>
              <a:t>là</a:t>
            </a:r>
            <a:r>
              <a:rPr lang="en-US" sz="2400" b="1" dirty="0">
                <a:solidFill>
                  <a:srgbClr val="FF0000"/>
                </a:solidFill>
                <a:cs typeface="Arial" pitchFamily="34" charset="0"/>
              </a:rPr>
              <a:t> </a:t>
            </a:r>
            <a:r>
              <a:rPr lang="en-US" sz="2400" b="1" dirty="0" err="1">
                <a:solidFill>
                  <a:srgbClr val="FF0000"/>
                </a:solidFill>
                <a:cs typeface="Arial" pitchFamily="34" charset="0"/>
              </a:rPr>
              <a:t>phạm</a:t>
            </a:r>
            <a:r>
              <a:rPr lang="en-US" sz="2400" b="1" dirty="0">
                <a:solidFill>
                  <a:srgbClr val="FF0000"/>
                </a:solidFill>
                <a:cs typeface="Arial" pitchFamily="34" charset="0"/>
              </a:rPr>
              <a:t> </a:t>
            </a:r>
            <a:r>
              <a:rPr lang="en-US" sz="2400" b="1" dirty="0" err="1">
                <a:solidFill>
                  <a:srgbClr val="FF0000"/>
                </a:solidFill>
                <a:cs typeface="Arial" pitchFamily="34" charset="0"/>
              </a:rPr>
              <a:t>pháp</a:t>
            </a:r>
            <a:r>
              <a:rPr lang="en-US" sz="2400" b="1" dirty="0" smtClean="0">
                <a:solidFill>
                  <a:srgbClr val="FF0000"/>
                </a:solidFill>
                <a:cs typeface="Arial" pitchFamily="34" charset="0"/>
              </a:rPr>
              <a:t>. </a:t>
            </a:r>
          </a:p>
          <a:p>
            <a:pPr marL="0" indent="0">
              <a:buFont typeface="Arial" pitchFamily="34" charset="0"/>
              <a:buNone/>
              <a:defRPr/>
            </a:pPr>
            <a:r>
              <a:rPr lang="en-US" sz="2400" dirty="0" err="1" smtClean="0">
                <a:latin typeface="Calibri" pitchFamily="34" charset="0"/>
                <a:cs typeface="Arial" pitchFamily="34" charset="0"/>
              </a:rPr>
              <a:t>Tuy</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nhiên</a:t>
            </a:r>
            <a:r>
              <a:rPr lang="en-US" sz="2400" dirty="0" smtClean="0">
                <a:latin typeface="Calibri" pitchFamily="34" charset="0"/>
                <a:cs typeface="Arial" pitchFamily="34" charset="0"/>
              </a:rPr>
              <a:t>:</a:t>
            </a:r>
            <a:r>
              <a:rPr lang="en-US" sz="2400" b="1" i="1" dirty="0">
                <a:latin typeface="Calibri" pitchFamily="34" charset="0"/>
                <a:cs typeface="Arial" pitchFamily="34" charset="0"/>
              </a:rPr>
              <a:t> </a:t>
            </a:r>
            <a:r>
              <a:rPr lang="vi-VN" sz="2400" b="1" i="1" dirty="0" smtClean="0">
                <a:solidFill>
                  <a:srgbClr val="0000FF"/>
                </a:solidFill>
                <a:latin typeface="Calibri" pitchFamily="34" charset="0"/>
                <a:cs typeface="Arial" pitchFamily="34" charset="0"/>
              </a:rPr>
              <a:t>Q</a:t>
            </a:r>
            <a:r>
              <a:rPr lang="en-US" sz="2400" b="1" i="1" dirty="0" err="1" smtClean="0">
                <a:solidFill>
                  <a:srgbClr val="0000FF"/>
                </a:solidFill>
                <a:latin typeface="Calibri" pitchFamily="34" charset="0"/>
                <a:cs typeface="Arial" pitchFamily="34" charset="0"/>
              </a:rPr>
              <a:t>uấy</a:t>
            </a:r>
            <a:r>
              <a:rPr lang="en-US" sz="2400" b="1" i="1" dirty="0" smtClean="0">
                <a:solidFill>
                  <a:srgbClr val="0000FF"/>
                </a:solidFill>
                <a:latin typeface="Calibri" pitchFamily="34" charset="0"/>
                <a:cs typeface="Arial" pitchFamily="34" charset="0"/>
              </a:rPr>
              <a:t> </a:t>
            </a:r>
            <a:r>
              <a:rPr lang="en-US" sz="2400" b="1" i="1" dirty="0" err="1" smtClean="0">
                <a:solidFill>
                  <a:srgbClr val="0000FF"/>
                </a:solidFill>
                <a:latin typeface="Calibri" pitchFamily="34" charset="0"/>
                <a:cs typeface="Arial" pitchFamily="34" charset="0"/>
              </a:rPr>
              <a:t>rối</a:t>
            </a:r>
            <a:r>
              <a:rPr lang="en-US" sz="2400" b="1" i="1" dirty="0" smtClean="0">
                <a:solidFill>
                  <a:srgbClr val="0000FF"/>
                </a:solidFill>
                <a:latin typeface="Calibri" pitchFamily="34" charset="0"/>
                <a:cs typeface="Arial" pitchFamily="34" charset="0"/>
              </a:rPr>
              <a:t>/</a:t>
            </a:r>
            <a:r>
              <a:rPr lang="en-US" sz="2400" b="1" i="1" dirty="0" err="1" smtClean="0">
                <a:solidFill>
                  <a:srgbClr val="0000FF"/>
                </a:solidFill>
                <a:latin typeface="Calibri" pitchFamily="34" charset="0"/>
                <a:cs typeface="Arial" pitchFamily="34" charset="0"/>
              </a:rPr>
              <a:t>xâm</a:t>
            </a:r>
            <a:r>
              <a:rPr lang="en-US" sz="2400" b="1" i="1" dirty="0" smtClean="0">
                <a:solidFill>
                  <a:srgbClr val="0000FF"/>
                </a:solidFill>
                <a:latin typeface="Calibri" pitchFamily="34" charset="0"/>
                <a:cs typeface="Arial" pitchFamily="34" charset="0"/>
              </a:rPr>
              <a:t> </a:t>
            </a:r>
            <a:r>
              <a:rPr lang="en-US" sz="2400" b="1" i="1" dirty="0" err="1" smtClean="0">
                <a:solidFill>
                  <a:srgbClr val="0000FF"/>
                </a:solidFill>
                <a:latin typeface="Calibri" pitchFamily="34" charset="0"/>
                <a:cs typeface="Arial" pitchFamily="34" charset="0"/>
              </a:rPr>
              <a:t>hại</a:t>
            </a:r>
            <a:r>
              <a:rPr lang="en-US" sz="2400" b="1" i="1" dirty="0">
                <a:solidFill>
                  <a:srgbClr val="0000FF"/>
                </a:solidFill>
                <a:latin typeface="Calibri" pitchFamily="34" charset="0"/>
                <a:cs typeface="Arial" pitchFamily="34" charset="0"/>
              </a:rPr>
              <a:t> </a:t>
            </a:r>
            <a:r>
              <a:rPr lang="en-US" sz="2400" b="1" i="1" dirty="0" err="1" smtClean="0">
                <a:solidFill>
                  <a:srgbClr val="0000FF"/>
                </a:solidFill>
                <a:latin typeface="Calibri" pitchFamily="34" charset="0"/>
                <a:cs typeface="Arial" pitchFamily="34" charset="0"/>
              </a:rPr>
              <a:t>xâm</a:t>
            </a:r>
            <a:r>
              <a:rPr lang="en-US" sz="2400" b="1" i="1" dirty="0" smtClean="0">
                <a:solidFill>
                  <a:srgbClr val="0000FF"/>
                </a:solidFill>
                <a:latin typeface="Calibri" pitchFamily="34" charset="0"/>
                <a:cs typeface="Arial" pitchFamily="34" charset="0"/>
              </a:rPr>
              <a:t> </a:t>
            </a:r>
            <a:r>
              <a:rPr lang="en-US" sz="2400" b="1" i="1" dirty="0" err="1" smtClean="0">
                <a:solidFill>
                  <a:srgbClr val="0000FF"/>
                </a:solidFill>
                <a:latin typeface="Calibri" pitchFamily="34" charset="0"/>
                <a:cs typeface="Arial" pitchFamily="34" charset="0"/>
              </a:rPr>
              <a:t>hại</a:t>
            </a:r>
            <a:r>
              <a:rPr lang="en-US" sz="2400" b="1" i="1" dirty="0" smtClean="0">
                <a:solidFill>
                  <a:srgbClr val="0000FF"/>
                </a:solidFill>
                <a:latin typeface="Calibri" pitchFamily="34" charset="0"/>
                <a:cs typeface="Arial" pitchFamily="34" charset="0"/>
              </a:rPr>
              <a:t> </a:t>
            </a:r>
            <a:r>
              <a:rPr lang="en-US" sz="2400" b="1" i="1" dirty="0" err="1" smtClean="0">
                <a:solidFill>
                  <a:srgbClr val="0000FF"/>
                </a:solidFill>
                <a:latin typeface="Calibri" pitchFamily="34" charset="0"/>
                <a:cs typeface="Arial" pitchFamily="34" charset="0"/>
              </a:rPr>
              <a:t>tình</a:t>
            </a:r>
            <a:r>
              <a:rPr lang="en-US" sz="2400" b="1" i="1" dirty="0" smtClean="0">
                <a:solidFill>
                  <a:srgbClr val="0000FF"/>
                </a:solidFill>
                <a:latin typeface="Calibri" pitchFamily="34" charset="0"/>
                <a:cs typeface="Arial" pitchFamily="34" charset="0"/>
              </a:rPr>
              <a:t> </a:t>
            </a:r>
            <a:r>
              <a:rPr lang="en-US" sz="2400" b="1" i="1" dirty="0" err="1" smtClean="0">
                <a:solidFill>
                  <a:srgbClr val="0000FF"/>
                </a:solidFill>
                <a:latin typeface="Calibri" pitchFamily="34" charset="0"/>
                <a:cs typeface="Arial" pitchFamily="34" charset="0"/>
              </a:rPr>
              <a:t>dục</a:t>
            </a:r>
            <a:r>
              <a:rPr lang="vi-VN" sz="2400" b="1" i="1" dirty="0" smtClean="0">
                <a:solidFill>
                  <a:srgbClr val="0000FF"/>
                </a:solidFill>
                <a:latin typeface="Calibri" pitchFamily="34" charset="0"/>
                <a:cs typeface="Arial" pitchFamily="34" charset="0"/>
              </a:rPr>
              <a:t> </a:t>
            </a:r>
            <a:r>
              <a:rPr lang="en-US" sz="2400" b="1" i="1" dirty="0" err="1" smtClean="0">
                <a:solidFill>
                  <a:srgbClr val="0000FF"/>
                </a:solidFill>
                <a:latin typeface="Calibri" pitchFamily="34" charset="0"/>
                <a:cs typeface="Arial" pitchFamily="34" charset="0"/>
              </a:rPr>
              <a:t>thường</a:t>
            </a:r>
            <a:r>
              <a:rPr lang="en-US" sz="2400" b="1" i="1" dirty="0" smtClean="0">
                <a:solidFill>
                  <a:srgbClr val="0000FF"/>
                </a:solidFill>
                <a:latin typeface="Calibri" pitchFamily="34" charset="0"/>
                <a:cs typeface="Arial" pitchFamily="34" charset="0"/>
              </a:rPr>
              <a:t> </a:t>
            </a:r>
            <a:r>
              <a:rPr lang="vi-VN" sz="2400" b="1" i="1" dirty="0" smtClean="0">
                <a:solidFill>
                  <a:srgbClr val="0000FF"/>
                </a:solidFill>
                <a:latin typeface="Calibri" pitchFamily="34" charset="0"/>
                <a:cs typeface="Arial" pitchFamily="34" charset="0"/>
              </a:rPr>
              <a:t>mang </a:t>
            </a:r>
            <a:r>
              <a:rPr lang="vi-VN" sz="2400" b="1" i="1" dirty="0">
                <a:solidFill>
                  <a:srgbClr val="0000FF"/>
                </a:solidFill>
                <a:latin typeface="Calibri" pitchFamily="34" charset="0"/>
                <a:cs typeface="Arial" pitchFamily="34" charset="0"/>
              </a:rPr>
              <a:t>tính “vô hình” vì rất nhiều lý do:</a:t>
            </a:r>
            <a:endParaRPr lang="en-US" sz="2400" b="1" i="1" dirty="0">
              <a:solidFill>
                <a:srgbClr val="0000FF"/>
              </a:solidFill>
              <a:latin typeface="Calibri" pitchFamily="34" charset="0"/>
              <a:cs typeface="Arial" pitchFamily="34" charset="0"/>
            </a:endParaRPr>
          </a:p>
          <a:p>
            <a:pPr algn="just">
              <a:buFont typeface="Wingdings" pitchFamily="2" charset="2"/>
              <a:buChar char="§"/>
              <a:defRPr/>
            </a:pPr>
            <a:r>
              <a:rPr lang="vi-VN" sz="2400" dirty="0">
                <a:latin typeface="Calibri" pitchFamily="34" charset="0"/>
                <a:cs typeface="Arial" pitchFamily="34" charset="0"/>
              </a:rPr>
              <a:t>Người ta </a:t>
            </a:r>
            <a:r>
              <a:rPr lang="vi-VN" sz="2400" b="1" u="sng" dirty="0">
                <a:latin typeface="Calibri" pitchFamily="34" charset="0"/>
                <a:cs typeface="Arial" pitchFamily="34" charset="0"/>
              </a:rPr>
              <a:t>không nhìn thấy</a:t>
            </a:r>
            <a:r>
              <a:rPr lang="vi-VN" sz="2400" b="1" dirty="0">
                <a:latin typeface="Calibri" pitchFamily="34" charset="0"/>
                <a:cs typeface="Arial" pitchFamily="34" charset="0"/>
              </a:rPr>
              <a:t> </a:t>
            </a:r>
            <a:r>
              <a:rPr lang="en-US" sz="2400" dirty="0" smtClean="0">
                <a:latin typeface="Calibri" pitchFamily="34" charset="0"/>
                <a:cs typeface="Arial" pitchFamily="34" charset="0"/>
              </a:rPr>
              <a:t>QR/XHTD</a:t>
            </a:r>
            <a:r>
              <a:rPr lang="vi-VN" sz="2400" dirty="0" smtClean="0">
                <a:latin typeface="Calibri" pitchFamily="34" charset="0"/>
                <a:cs typeface="Arial" pitchFamily="34" charset="0"/>
              </a:rPr>
              <a:t> </a:t>
            </a:r>
            <a:r>
              <a:rPr lang="vi-VN" sz="2400" dirty="0">
                <a:latin typeface="Calibri" pitchFamily="34" charset="0"/>
                <a:cs typeface="Arial" pitchFamily="34" charset="0"/>
              </a:rPr>
              <a:t>(đặc biệt là </a:t>
            </a:r>
            <a:r>
              <a:rPr lang="en-US" sz="2400" dirty="0" smtClean="0">
                <a:latin typeface="Calibri" pitchFamily="34" charset="0"/>
                <a:cs typeface="Arial" pitchFamily="34" charset="0"/>
              </a:rPr>
              <a:t>QRTD </a:t>
            </a:r>
            <a:r>
              <a:rPr lang="vi-VN" sz="2400" dirty="0" smtClean="0">
                <a:latin typeface="Calibri" pitchFamily="34" charset="0"/>
                <a:cs typeface="Arial" pitchFamily="34" charset="0"/>
              </a:rPr>
              <a:t>trên </a:t>
            </a:r>
            <a:r>
              <a:rPr lang="en-US" sz="2400" dirty="0" err="1" smtClean="0">
                <a:latin typeface="Calibri" pitchFamily="34" charset="0"/>
                <a:cs typeface="Arial" pitchFamily="34" charset="0"/>
              </a:rPr>
              <a:t>phương</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tiện</a:t>
            </a:r>
            <a:r>
              <a:rPr lang="en-US" sz="2400" dirty="0" smtClean="0">
                <a:latin typeface="Calibri" pitchFamily="34" charset="0"/>
                <a:cs typeface="Arial" pitchFamily="34" charset="0"/>
              </a:rPr>
              <a:t> GTCC</a:t>
            </a:r>
            <a:r>
              <a:rPr lang="vi-VN" sz="2400" dirty="0" smtClean="0">
                <a:latin typeface="Calibri" pitchFamily="34" charset="0"/>
                <a:cs typeface="Arial" pitchFamily="34" charset="0"/>
              </a:rPr>
              <a:t> </a:t>
            </a:r>
            <a:r>
              <a:rPr lang="vi-VN" sz="2400" dirty="0">
                <a:latin typeface="Calibri" pitchFamily="34" charset="0"/>
                <a:cs typeface="Arial" pitchFamily="34" charset="0"/>
              </a:rPr>
              <a:t>đông đúc), hoặc </a:t>
            </a:r>
            <a:r>
              <a:rPr lang="vi-VN" sz="2400" dirty="0" smtClean="0">
                <a:latin typeface="Calibri" pitchFamily="34" charset="0"/>
                <a:cs typeface="Arial" pitchFamily="34" charset="0"/>
              </a:rPr>
              <a:t>“</a:t>
            </a:r>
            <a:r>
              <a:rPr lang="vi-VN" sz="2400" dirty="0">
                <a:latin typeface="Calibri" pitchFamily="34" charset="0"/>
                <a:cs typeface="Arial" pitchFamily="34" charset="0"/>
              </a:rPr>
              <a:t>không muốn” nhìn thấy. </a:t>
            </a:r>
            <a:endParaRPr lang="en-US" sz="2400" dirty="0">
              <a:latin typeface="Calibri" pitchFamily="34" charset="0"/>
              <a:cs typeface="Arial" pitchFamily="34" charset="0"/>
            </a:endParaRPr>
          </a:p>
          <a:p>
            <a:pPr algn="just">
              <a:buFont typeface="Wingdings" pitchFamily="2" charset="2"/>
              <a:buChar char="§"/>
              <a:defRPr/>
            </a:pPr>
            <a:r>
              <a:rPr lang="vi-VN" sz="2400" dirty="0">
                <a:latin typeface="Calibri" pitchFamily="34" charset="0"/>
                <a:cs typeface="Arial" pitchFamily="34" charset="0"/>
              </a:rPr>
              <a:t>Người ta </a:t>
            </a:r>
            <a:r>
              <a:rPr lang="vi-VN" sz="2400" b="1" u="sng" dirty="0">
                <a:latin typeface="Calibri" pitchFamily="34" charset="0"/>
                <a:cs typeface="Arial" pitchFamily="34" charset="0"/>
              </a:rPr>
              <a:t>không đo lường</a:t>
            </a:r>
            <a:r>
              <a:rPr lang="vi-VN" sz="2400" b="1" dirty="0">
                <a:latin typeface="Calibri" pitchFamily="34" charset="0"/>
                <a:cs typeface="Arial" pitchFamily="34" charset="0"/>
              </a:rPr>
              <a:t> </a:t>
            </a:r>
            <a:r>
              <a:rPr lang="vi-VN" sz="2400" dirty="0">
                <a:latin typeface="Calibri" pitchFamily="34" charset="0"/>
                <a:cs typeface="Arial" pitchFamily="34" charset="0"/>
              </a:rPr>
              <a:t>được mức độ nghiêm trọng của </a:t>
            </a:r>
            <a:r>
              <a:rPr lang="en-US" sz="2400" dirty="0" smtClean="0">
                <a:latin typeface="Calibri" pitchFamily="34" charset="0"/>
                <a:cs typeface="Arial" pitchFamily="34" charset="0"/>
              </a:rPr>
              <a:t>QR/XHTD </a:t>
            </a:r>
            <a:r>
              <a:rPr lang="vi-VN" sz="2400" dirty="0" smtClean="0">
                <a:latin typeface="Calibri" pitchFamily="34" charset="0"/>
                <a:cs typeface="Arial" pitchFamily="34" charset="0"/>
              </a:rPr>
              <a:t>và </a:t>
            </a:r>
            <a:r>
              <a:rPr lang="vi-VN" sz="2400" dirty="0">
                <a:latin typeface="Calibri" pitchFamily="34" charset="0"/>
                <a:cs typeface="Arial" pitchFamily="34" charset="0"/>
              </a:rPr>
              <a:t>những tác động của nó đối với </a:t>
            </a:r>
            <a:r>
              <a:rPr lang="en-US" sz="2400" dirty="0" err="1" smtClean="0">
                <a:latin typeface="Calibri" pitchFamily="34" charset="0"/>
                <a:cs typeface="Arial" pitchFamily="34" charset="0"/>
              </a:rPr>
              <a:t>trẻ</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em</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đặc</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biệt</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là</a:t>
            </a:r>
            <a:r>
              <a:rPr lang="en-US" sz="2400" dirty="0" smtClean="0">
                <a:latin typeface="Calibri" pitchFamily="34" charset="0"/>
                <a:cs typeface="Arial" pitchFamily="34" charset="0"/>
              </a:rPr>
              <a:t> </a:t>
            </a:r>
            <a:r>
              <a:rPr lang="vi-VN" sz="2400" dirty="0" smtClean="0">
                <a:latin typeface="Calibri" pitchFamily="34" charset="0"/>
                <a:cs typeface="Arial" pitchFamily="34" charset="0"/>
              </a:rPr>
              <a:t>các </a:t>
            </a:r>
            <a:r>
              <a:rPr lang="vi-VN" sz="2400" dirty="0">
                <a:latin typeface="Calibri" pitchFamily="34" charset="0"/>
                <a:cs typeface="Arial" pitchFamily="34" charset="0"/>
              </a:rPr>
              <a:t>em gái. </a:t>
            </a:r>
            <a:endParaRPr lang="en-US" sz="2400" dirty="0">
              <a:latin typeface="Calibri" pitchFamily="34" charset="0"/>
              <a:cs typeface="Arial" pitchFamily="34" charset="0"/>
            </a:endParaRPr>
          </a:p>
          <a:p>
            <a:pPr algn="just">
              <a:buFont typeface="Wingdings" pitchFamily="2" charset="2"/>
              <a:buChar char="§"/>
              <a:defRPr/>
            </a:pPr>
            <a:r>
              <a:rPr lang="vi-VN" sz="2400" dirty="0">
                <a:latin typeface="Calibri" pitchFamily="34" charset="0"/>
                <a:cs typeface="Arial" pitchFamily="34" charset="0"/>
              </a:rPr>
              <a:t>Người </a:t>
            </a:r>
            <a:r>
              <a:rPr lang="vi-VN" sz="2400" dirty="0" smtClean="0">
                <a:latin typeface="Calibri" pitchFamily="34" charset="0"/>
                <a:cs typeface="Arial" pitchFamily="34" charset="0"/>
              </a:rPr>
              <a:t>ta </a:t>
            </a:r>
            <a:r>
              <a:rPr lang="vi-VN" sz="2400" b="1" u="sng" dirty="0">
                <a:latin typeface="Calibri" pitchFamily="34" charset="0"/>
                <a:cs typeface="Arial" pitchFamily="34" charset="0"/>
              </a:rPr>
              <a:t>không cho rằng </a:t>
            </a:r>
            <a:r>
              <a:rPr lang="vi-VN" sz="2400" dirty="0">
                <a:latin typeface="Calibri" pitchFamily="34" charset="0"/>
                <a:cs typeface="Arial" pitchFamily="34" charset="0"/>
              </a:rPr>
              <a:t>mình cần </a:t>
            </a:r>
            <a:r>
              <a:rPr lang="en-US" sz="2400" dirty="0" err="1" smtClean="0">
                <a:latin typeface="Calibri" pitchFamily="34" charset="0"/>
                <a:cs typeface="Arial" pitchFamily="34" charset="0"/>
              </a:rPr>
              <a:t>phải</a:t>
            </a:r>
            <a:r>
              <a:rPr lang="en-US" sz="2400" dirty="0" smtClean="0">
                <a:latin typeface="Calibri" pitchFamily="34" charset="0"/>
                <a:cs typeface="Arial" pitchFamily="34" charset="0"/>
              </a:rPr>
              <a:t> </a:t>
            </a:r>
            <a:r>
              <a:rPr lang="vi-VN" sz="2400" dirty="0" smtClean="0">
                <a:latin typeface="Calibri" pitchFamily="34" charset="0"/>
                <a:cs typeface="Arial" pitchFamily="34" charset="0"/>
              </a:rPr>
              <a:t>can </a:t>
            </a:r>
            <a:r>
              <a:rPr lang="vi-VN" sz="2400" dirty="0">
                <a:latin typeface="Calibri" pitchFamily="34" charset="0"/>
                <a:cs typeface="Arial" pitchFamily="34" charset="0"/>
              </a:rPr>
              <a:t>thiệp khi sự việc xảy </a:t>
            </a:r>
            <a:r>
              <a:rPr lang="vi-VN" sz="2400" dirty="0" smtClean="0">
                <a:latin typeface="Calibri" pitchFamily="34" charset="0"/>
                <a:cs typeface="Arial" pitchFamily="34" charset="0"/>
              </a:rPr>
              <a:t>ra</a:t>
            </a:r>
            <a:r>
              <a:rPr lang="en-US" sz="2400" dirty="0">
                <a:latin typeface="Calibri" pitchFamily="34" charset="0"/>
                <a:cs typeface="Arial" pitchFamily="34" charset="0"/>
              </a:rPr>
              <a:t> </a:t>
            </a:r>
            <a:r>
              <a:rPr lang="en-US" sz="2400" dirty="0" err="1" smtClean="0">
                <a:latin typeface="Calibri" pitchFamily="34" charset="0"/>
                <a:cs typeface="Arial" pitchFamily="34" charset="0"/>
              </a:rPr>
              <a:t>hoặc</a:t>
            </a:r>
            <a:r>
              <a:rPr lang="vi-VN" sz="2400" dirty="0" smtClean="0">
                <a:latin typeface="Calibri" pitchFamily="34" charset="0"/>
                <a:cs typeface="Arial" pitchFamily="34" charset="0"/>
              </a:rPr>
              <a:t> </a:t>
            </a:r>
            <a:r>
              <a:rPr lang="vi-VN" sz="2400" b="1" u="sng" dirty="0">
                <a:latin typeface="Calibri" pitchFamily="34" charset="0"/>
                <a:cs typeface="Arial" pitchFamily="34" charset="0"/>
              </a:rPr>
              <a:t>bị động</a:t>
            </a:r>
            <a:r>
              <a:rPr lang="vi-VN" sz="2400" b="1" dirty="0">
                <a:latin typeface="Calibri" pitchFamily="34" charset="0"/>
                <a:cs typeface="Arial" pitchFamily="34" charset="0"/>
              </a:rPr>
              <a:t> </a:t>
            </a:r>
            <a:r>
              <a:rPr lang="en-US" sz="2400" dirty="0" err="1" smtClean="0">
                <a:latin typeface="Calibri" pitchFamily="34" charset="0"/>
                <a:cs typeface="Arial" pitchFamily="34" charset="0"/>
              </a:rPr>
              <a:t>với</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hành</a:t>
            </a:r>
            <a:r>
              <a:rPr lang="en-US" sz="2400" dirty="0" smtClean="0">
                <a:latin typeface="Calibri" pitchFamily="34" charset="0"/>
                <a:cs typeface="Arial" pitchFamily="34" charset="0"/>
              </a:rPr>
              <a:t> vi QR/XHTD </a:t>
            </a:r>
            <a:r>
              <a:rPr lang="vi-VN" sz="2400" dirty="0" smtClean="0">
                <a:latin typeface="Calibri" pitchFamily="34" charset="0"/>
                <a:cs typeface="Arial" pitchFamily="34" charset="0"/>
              </a:rPr>
              <a:t>bởi </a:t>
            </a:r>
            <a:r>
              <a:rPr lang="vi-VN" sz="2400" dirty="0">
                <a:latin typeface="Calibri" pitchFamily="34" charset="0"/>
                <a:cs typeface="Arial" pitchFamily="34" charset="0"/>
              </a:rPr>
              <a:t>họ sợ hãi. </a:t>
            </a:r>
            <a:endParaRPr lang="en-US" sz="2400" dirty="0">
              <a:latin typeface="Calibri" pitchFamily="34" charset="0"/>
              <a:cs typeface="Arial" pitchFamily="34" charset="0"/>
            </a:endParaRPr>
          </a:p>
          <a:p>
            <a:pPr algn="just">
              <a:buFont typeface="Wingdings" pitchFamily="2" charset="2"/>
              <a:buChar char="§"/>
              <a:defRPr/>
            </a:pPr>
            <a:r>
              <a:rPr lang="en-US" sz="2400" dirty="0" smtClean="0">
                <a:latin typeface="Calibri" pitchFamily="34" charset="0"/>
                <a:cs typeface="Arial" pitchFamily="34" charset="0"/>
              </a:rPr>
              <a:t>QR/XHTD </a:t>
            </a:r>
            <a:r>
              <a:rPr lang="en-US" sz="2400" b="1" u="sng" dirty="0" smtClean="0">
                <a:latin typeface="Calibri" pitchFamily="34" charset="0"/>
                <a:cs typeface="Arial" pitchFamily="34" charset="0"/>
              </a:rPr>
              <a:t>k</a:t>
            </a:r>
            <a:r>
              <a:rPr lang="vi-VN" sz="2400" b="1" u="sng" dirty="0" smtClean="0">
                <a:latin typeface="Calibri" pitchFamily="34" charset="0"/>
                <a:cs typeface="Arial" pitchFamily="34" charset="0"/>
              </a:rPr>
              <a:t>hông </a:t>
            </a:r>
            <a:r>
              <a:rPr lang="vi-VN" sz="2400" b="1" u="sng" dirty="0">
                <a:latin typeface="Calibri" pitchFamily="34" charset="0"/>
                <a:cs typeface="Arial" pitchFamily="34" charset="0"/>
              </a:rPr>
              <a:t>được trình báo</a:t>
            </a:r>
            <a:r>
              <a:rPr lang="vi-VN" sz="2400" dirty="0">
                <a:latin typeface="Calibri" pitchFamily="34" charset="0"/>
                <a:cs typeface="Arial" pitchFamily="34" charset="0"/>
              </a:rPr>
              <a:t>. </a:t>
            </a:r>
            <a:r>
              <a:rPr lang="en-US" sz="2400" dirty="0" err="1" smtClean="0">
                <a:latin typeface="Calibri" pitchFamily="34" charset="0"/>
                <a:cs typeface="Arial" pitchFamily="34" charset="0"/>
              </a:rPr>
              <a:t>Nạn</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nhân</a:t>
            </a:r>
            <a:r>
              <a:rPr lang="en-US" sz="2400" dirty="0">
                <a:latin typeface="Calibri" pitchFamily="34" charset="0"/>
                <a:cs typeface="Arial" pitchFamily="34" charset="0"/>
              </a:rPr>
              <a:t> </a:t>
            </a:r>
            <a:r>
              <a:rPr lang="en-US" sz="2400" dirty="0" err="1" smtClean="0">
                <a:latin typeface="Calibri" pitchFamily="34" charset="0"/>
                <a:cs typeface="Arial" pitchFamily="34" charset="0"/>
              </a:rPr>
              <a:t>và</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gia</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đình</a:t>
            </a:r>
            <a:r>
              <a:rPr lang="vi-VN" sz="2400" dirty="0" smtClean="0">
                <a:latin typeface="Calibri" pitchFamily="34" charset="0"/>
                <a:cs typeface="Arial" pitchFamily="34" charset="0"/>
              </a:rPr>
              <a:t> </a:t>
            </a:r>
            <a:r>
              <a:rPr lang="vi-VN" sz="2400" dirty="0">
                <a:latin typeface="Calibri" pitchFamily="34" charset="0"/>
                <a:cs typeface="Arial" pitchFamily="34" charset="0"/>
              </a:rPr>
              <a:t>thường ngại ngần trong việc trình báo vụ </a:t>
            </a:r>
            <a:r>
              <a:rPr lang="vi-VN" sz="2400" dirty="0" smtClean="0">
                <a:latin typeface="Calibri" pitchFamily="34" charset="0"/>
                <a:cs typeface="Arial" pitchFamily="34" charset="0"/>
              </a:rPr>
              <a:t>việc</a:t>
            </a:r>
            <a:r>
              <a:rPr lang="en-US" sz="2400" dirty="0" smtClean="0">
                <a:latin typeface="Calibri" pitchFamily="34" charset="0"/>
                <a:cs typeface="Arial" pitchFamily="34" charset="0"/>
              </a:rPr>
              <a:t>, </a:t>
            </a:r>
            <a:r>
              <a:rPr lang="vi-VN" sz="2400" dirty="0" smtClean="0">
                <a:latin typeface="Calibri" pitchFamily="34" charset="0"/>
                <a:cs typeface="Arial" pitchFamily="34" charset="0"/>
              </a:rPr>
              <a:t>bởi </a:t>
            </a:r>
            <a:r>
              <a:rPr lang="en-US" sz="2400" dirty="0" err="1" smtClean="0">
                <a:latin typeface="Calibri" pitchFamily="34" charset="0"/>
                <a:cs typeface="Arial" pitchFamily="34" charset="0"/>
              </a:rPr>
              <a:t>sự</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sĩ</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diện</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của</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người</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lớn</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Nạn</a:t>
            </a:r>
            <a:r>
              <a:rPr lang="en-US" sz="2400" dirty="0" smtClean="0">
                <a:latin typeface="Calibri" pitchFamily="34" charset="0"/>
                <a:cs typeface="Arial" pitchFamily="34" charset="0"/>
              </a:rPr>
              <a:t> </a:t>
            </a:r>
            <a:r>
              <a:rPr lang="en-US" sz="2400" dirty="0" err="1" smtClean="0">
                <a:latin typeface="Calibri" pitchFamily="34" charset="0"/>
                <a:cs typeface="Arial" pitchFamily="34" charset="0"/>
              </a:rPr>
              <a:t>nhân</a:t>
            </a:r>
            <a:r>
              <a:rPr lang="vi-VN" sz="2400" dirty="0" smtClean="0">
                <a:latin typeface="Calibri" pitchFamily="34" charset="0"/>
                <a:cs typeface="Arial" pitchFamily="34" charset="0"/>
              </a:rPr>
              <a:t> </a:t>
            </a:r>
            <a:r>
              <a:rPr lang="vi-VN" sz="2400" dirty="0">
                <a:latin typeface="Calibri" pitchFamily="34" charset="0"/>
                <a:cs typeface="Arial" pitchFamily="34" charset="0"/>
              </a:rPr>
              <a:t>cảm thấy </a:t>
            </a:r>
            <a:r>
              <a:rPr lang="vi-VN" sz="2400" dirty="0" smtClean="0">
                <a:latin typeface="Calibri" pitchFamily="34" charset="0"/>
                <a:cs typeface="Arial" pitchFamily="34" charset="0"/>
              </a:rPr>
              <a:t>xấu hổ</a:t>
            </a:r>
            <a:r>
              <a:rPr lang="en-US" sz="2400" dirty="0" smtClean="0">
                <a:latin typeface="Calibri" pitchFamily="34" charset="0"/>
                <a:cs typeface="Arial" pitchFamily="34" charset="0"/>
              </a:rPr>
              <a:t>, </a:t>
            </a:r>
            <a:r>
              <a:rPr lang="vi-VN" sz="2400" dirty="0" smtClean="0">
                <a:latin typeface="Calibri" pitchFamily="34" charset="0"/>
                <a:cs typeface="Arial" pitchFamily="34" charset="0"/>
              </a:rPr>
              <a:t>không </a:t>
            </a:r>
            <a:r>
              <a:rPr lang="vi-VN" sz="2400" dirty="0">
                <a:latin typeface="Calibri" pitchFamily="34" charset="0"/>
                <a:cs typeface="Arial" pitchFamily="34" charset="0"/>
              </a:rPr>
              <a:t>tự tin </a:t>
            </a:r>
            <a:r>
              <a:rPr lang="en-US" sz="2400" err="1" smtClean="0">
                <a:latin typeface="Calibri" pitchFamily="34" charset="0"/>
                <a:cs typeface="Arial" pitchFamily="34" charset="0"/>
              </a:rPr>
              <a:t>hoặc</a:t>
            </a:r>
            <a:r>
              <a:rPr lang="en-US" sz="2400" smtClean="0">
                <a:latin typeface="Calibri" pitchFamily="34" charset="0"/>
                <a:cs typeface="Arial" pitchFamily="34" charset="0"/>
              </a:rPr>
              <a:t> </a:t>
            </a:r>
            <a:r>
              <a:rPr lang="vi-VN" sz="2400" smtClean="0">
                <a:latin typeface="Calibri" pitchFamily="34" charset="0"/>
                <a:cs typeface="Arial" pitchFamily="34" charset="0"/>
              </a:rPr>
              <a:t>không tin vào sự nghiêm minh của pháp luật.</a:t>
            </a:r>
            <a:endParaRPr lang="en-US" sz="2400" dirty="0" smtClean="0">
              <a:latin typeface="Calibri" pitchFamily="34" charset="0"/>
              <a:cs typeface="Arial" pitchFamily="34" charset="0"/>
            </a:endParaRPr>
          </a:p>
          <a:p>
            <a:pPr marL="342900" lvl="1" indent="-342900">
              <a:lnSpc>
                <a:spcPct val="150000"/>
              </a:lnSpc>
              <a:spcBef>
                <a:spcPct val="0"/>
              </a:spcBef>
              <a:buFont typeface="Wingdings" pitchFamily="2" charset="2"/>
              <a:buChar char="§"/>
              <a:defRPr/>
            </a:pPr>
            <a:endParaRPr lang="en-US" sz="2400" dirty="0" smtClean="0">
              <a:solidFill>
                <a:srgbClr val="002060"/>
              </a:solidFill>
            </a:endParaRPr>
          </a:p>
        </p:txBody>
      </p:sp>
    </p:spTree>
    <p:extLst>
      <p:ext uri="{BB962C8B-B14F-4D97-AF65-F5344CB8AC3E}">
        <p14:creationId xmlns:p14="http://schemas.microsoft.com/office/powerpoint/2010/main" val="2624117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itle 3"/>
          <p:cNvSpPr>
            <a:spLocks noGrp="1"/>
          </p:cNvSpPr>
          <p:nvPr>
            <p:ph type="title"/>
          </p:nvPr>
        </p:nvSpPr>
        <p:spPr>
          <a:xfrm>
            <a:off x="381000" y="1447800"/>
            <a:ext cx="8229600" cy="762000"/>
          </a:xfrm>
        </p:spPr>
        <p:txBody>
          <a:bodyPr/>
          <a:lstStyle/>
          <a:p>
            <a:pPr marL="342900" indent="-342900" algn="ctr" eaLnBrk="1" hangingPunct="1"/>
            <a:r>
              <a:rPr lang="en-US" altLang="en-US" dirty="0" smtClean="0">
                <a:solidFill>
                  <a:srgbClr val="3333CC"/>
                </a:solidFill>
                <a:latin typeface="Tahoma" pitchFamily="34" charset="0"/>
                <a:cs typeface="Tahoma" pitchFamily="34" charset="0"/>
              </a:rPr>
              <a:t>  </a:t>
            </a:r>
            <a:r>
              <a:rPr lang="en-US" altLang="en-US" sz="3200" b="1" dirty="0" err="1" smtClean="0">
                <a:solidFill>
                  <a:srgbClr val="C00000"/>
                </a:solidFill>
                <a:latin typeface="Calibri" pitchFamily="34" charset="0"/>
                <a:cs typeface="Tahoma" pitchFamily="34" charset="0"/>
              </a:rPr>
              <a:t>Hoạt</a:t>
            </a:r>
            <a:r>
              <a:rPr lang="en-US" altLang="en-US" sz="3200" b="1" dirty="0" smtClean="0">
                <a:solidFill>
                  <a:srgbClr val="C00000"/>
                </a:solidFill>
                <a:latin typeface="Calibri" pitchFamily="34" charset="0"/>
                <a:cs typeface="Tahoma" pitchFamily="34" charset="0"/>
              </a:rPr>
              <a:t> </a:t>
            </a:r>
            <a:r>
              <a:rPr lang="en-US" altLang="en-US" sz="3200" b="1" dirty="0" err="1" smtClean="0">
                <a:solidFill>
                  <a:srgbClr val="C00000"/>
                </a:solidFill>
                <a:latin typeface="Calibri" pitchFamily="34" charset="0"/>
                <a:cs typeface="Tahoma" pitchFamily="34" charset="0"/>
              </a:rPr>
              <a:t>động</a:t>
            </a:r>
            <a:r>
              <a:rPr lang="en-US" altLang="en-US" sz="3200" b="1" dirty="0" smtClean="0">
                <a:solidFill>
                  <a:srgbClr val="C00000"/>
                </a:solidFill>
                <a:latin typeface="Calibri" pitchFamily="34" charset="0"/>
                <a:cs typeface="Tahoma" pitchFamily="34" charset="0"/>
              </a:rPr>
              <a:t> 4</a:t>
            </a:r>
            <a:r>
              <a:rPr lang="en-US" altLang="en-US" sz="3200" b="1" smtClean="0">
                <a:solidFill>
                  <a:srgbClr val="C00000"/>
                </a:solidFill>
                <a:latin typeface="Calibri" pitchFamily="34" charset="0"/>
                <a:cs typeface="Tahoma" pitchFamily="34" charset="0"/>
              </a:rPr>
              <a:t>: </a:t>
            </a:r>
            <a:r>
              <a:rPr lang="vi-VN" altLang="en-US" sz="3200" b="1" smtClean="0">
                <a:solidFill>
                  <a:srgbClr val="C00000"/>
                </a:solidFill>
                <a:latin typeface="Calibri" pitchFamily="34" charset="0"/>
                <a:cs typeface="Tahoma" pitchFamily="34" charset="0"/>
              </a:rPr>
              <a:t>Chia sẻ kinh nghiệm cá nhân</a:t>
            </a:r>
            <a:endParaRPr lang="en-US" altLang="en-US" sz="3200" b="1" dirty="0" smtClean="0">
              <a:solidFill>
                <a:srgbClr val="C00000"/>
              </a:solidFill>
              <a:latin typeface="Calibri" pitchFamily="34" charset="0"/>
            </a:endParaRPr>
          </a:p>
        </p:txBody>
      </p:sp>
      <p:sp>
        <p:nvSpPr>
          <p:cNvPr id="54274" name="Content Placeholder 2"/>
          <p:cNvSpPr>
            <a:spLocks noGrp="1"/>
          </p:cNvSpPr>
          <p:nvPr>
            <p:ph idx="1"/>
          </p:nvPr>
        </p:nvSpPr>
        <p:spPr>
          <a:xfrm>
            <a:off x="0" y="2514600"/>
            <a:ext cx="5513387" cy="4057650"/>
          </a:xfrm>
        </p:spPr>
        <p:txBody>
          <a:bodyPr/>
          <a:lstStyle/>
          <a:p>
            <a:pPr marL="457200" lvl="1" indent="-231775" eaLnBrk="1" hangingPunct="1">
              <a:spcBef>
                <a:spcPts val="1200"/>
              </a:spcBef>
              <a:buClrTx/>
              <a:buFont typeface="Wingdings" pitchFamily="2" charset="2"/>
              <a:buChar char="§"/>
            </a:pPr>
            <a:r>
              <a:rPr lang="en-US" altLang="en-US" dirty="0" err="1">
                <a:solidFill>
                  <a:srgbClr val="3333CC"/>
                </a:solidFill>
                <a:latin typeface="Tahoma" pitchFamily="34" charset="0"/>
                <a:cs typeface="Tahoma" pitchFamily="34" charset="0"/>
              </a:rPr>
              <a:t>Là</a:t>
            </a:r>
            <a:r>
              <a:rPr lang="en-US" altLang="en-US" dirty="0">
                <a:solidFill>
                  <a:srgbClr val="3333CC"/>
                </a:solidFill>
                <a:latin typeface="Tahoma" pitchFamily="34" charset="0"/>
                <a:cs typeface="Tahoma" pitchFamily="34" charset="0"/>
              </a:rPr>
              <a:t> </a:t>
            </a:r>
            <a:r>
              <a:rPr lang="en-US" altLang="en-US" dirty="0" smtClean="0">
                <a:solidFill>
                  <a:srgbClr val="3333CC"/>
                </a:solidFill>
                <a:latin typeface="Tahoma" pitchFamily="34" charset="0"/>
                <a:cs typeface="Tahoma" pitchFamily="34" charset="0"/>
              </a:rPr>
              <a:t>GVCN, </a:t>
            </a:r>
            <a:r>
              <a:rPr lang="en-US" altLang="en-US" dirty="0" err="1">
                <a:solidFill>
                  <a:srgbClr val="3333CC"/>
                </a:solidFill>
                <a:latin typeface="Tahoma" pitchFamily="34" charset="0"/>
                <a:cs typeface="Tahoma" pitchFamily="34" charset="0"/>
              </a:rPr>
              <a:t>anh</a:t>
            </a:r>
            <a:r>
              <a:rPr lang="en-US" altLang="en-US" dirty="0">
                <a:solidFill>
                  <a:srgbClr val="3333CC"/>
                </a:solidFill>
                <a:latin typeface="Tahoma" pitchFamily="34" charset="0"/>
                <a:cs typeface="Tahoma" pitchFamily="34" charset="0"/>
              </a:rPr>
              <a:t>/</a:t>
            </a:r>
            <a:r>
              <a:rPr lang="en-US" altLang="en-US" dirty="0" err="1">
                <a:solidFill>
                  <a:srgbClr val="3333CC"/>
                </a:solidFill>
                <a:latin typeface="Tahoma" pitchFamily="34" charset="0"/>
                <a:cs typeface="Tahoma" pitchFamily="34" charset="0"/>
              </a:rPr>
              <a:t>chị</a:t>
            </a:r>
            <a:r>
              <a:rPr lang="en-US" altLang="en-US" dirty="0">
                <a:solidFill>
                  <a:srgbClr val="3333CC"/>
                </a:solidFill>
                <a:latin typeface="Tahoma" pitchFamily="34" charset="0"/>
                <a:cs typeface="Tahoma" pitchFamily="34" charset="0"/>
              </a:rPr>
              <a:t> </a:t>
            </a:r>
            <a:r>
              <a:rPr lang="en-US" altLang="en-US" dirty="0" err="1">
                <a:solidFill>
                  <a:srgbClr val="3333CC"/>
                </a:solidFill>
                <a:latin typeface="Tahoma" pitchFamily="34" charset="0"/>
                <a:cs typeface="Tahoma" pitchFamily="34" charset="0"/>
              </a:rPr>
              <a:t>sẽ</a:t>
            </a:r>
            <a:r>
              <a:rPr lang="en-US" altLang="en-US" dirty="0">
                <a:solidFill>
                  <a:srgbClr val="3333CC"/>
                </a:solidFill>
                <a:latin typeface="Tahoma" pitchFamily="34" charset="0"/>
                <a:cs typeface="Tahoma" pitchFamily="34" charset="0"/>
              </a:rPr>
              <a:t> </a:t>
            </a:r>
            <a:r>
              <a:rPr lang="en-US" altLang="en-US" dirty="0" err="1">
                <a:solidFill>
                  <a:srgbClr val="3333CC"/>
                </a:solidFill>
                <a:latin typeface="Tahoma" pitchFamily="34" charset="0"/>
                <a:cs typeface="Tahoma" pitchFamily="34" charset="0"/>
              </a:rPr>
              <a:t>làm</a:t>
            </a:r>
            <a:r>
              <a:rPr lang="en-US" altLang="en-US" dirty="0">
                <a:solidFill>
                  <a:srgbClr val="3333CC"/>
                </a:solidFill>
                <a:latin typeface="Tahoma" pitchFamily="34" charset="0"/>
                <a:cs typeface="Tahoma" pitchFamily="34" charset="0"/>
              </a:rPr>
              <a:t> </a:t>
            </a:r>
            <a:r>
              <a:rPr lang="en-US" altLang="en-US" dirty="0" err="1" smtClean="0">
                <a:solidFill>
                  <a:srgbClr val="3333CC"/>
                </a:solidFill>
                <a:latin typeface="Tahoma" pitchFamily="34" charset="0"/>
                <a:cs typeface="Tahoma" pitchFamily="34" charset="0"/>
              </a:rPr>
              <a:t>gì</a:t>
            </a:r>
            <a:r>
              <a:rPr lang="en-US" altLang="en-US" dirty="0">
                <a:solidFill>
                  <a:srgbClr val="3333CC"/>
                </a:solidFill>
                <a:latin typeface="Tahoma" pitchFamily="34" charset="0"/>
                <a:cs typeface="Tahoma" pitchFamily="34" charset="0"/>
              </a:rPr>
              <a:t>.</a:t>
            </a:r>
            <a:r>
              <a:rPr lang="en-US" altLang="en-US" dirty="0" smtClean="0">
                <a:solidFill>
                  <a:srgbClr val="3333CC"/>
                </a:solidFill>
                <a:latin typeface="Tahoma" pitchFamily="34" charset="0"/>
                <a:cs typeface="Tahoma" pitchFamily="34" charset="0"/>
              </a:rPr>
              <a:t>..?</a:t>
            </a:r>
            <a:endParaRPr lang="en-GB" altLang="en-US" sz="2800" dirty="0" smtClean="0">
              <a:solidFill>
                <a:srgbClr val="000000"/>
              </a:solidFill>
              <a:latin typeface="Tahoma" pitchFamily="34" charset="0"/>
              <a:cs typeface="Tahoma" pitchFamily="34" charset="0"/>
            </a:endParaRPr>
          </a:p>
          <a:p>
            <a:pPr marL="457200" lvl="1" indent="-231775" eaLnBrk="1" hangingPunct="1">
              <a:spcBef>
                <a:spcPts val="1200"/>
              </a:spcBef>
              <a:buClrTx/>
              <a:buFont typeface="Wingdings" pitchFamily="2" charset="2"/>
              <a:buChar char="§"/>
            </a:pPr>
            <a:r>
              <a:rPr lang="en-GB" altLang="en-US" sz="2800" dirty="0" err="1" smtClean="0">
                <a:solidFill>
                  <a:srgbClr val="000000"/>
                </a:solidFill>
                <a:latin typeface="Tahoma" pitchFamily="34" charset="0"/>
                <a:cs typeface="Tahoma" pitchFamily="34" charset="0"/>
              </a:rPr>
              <a:t>Khi</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có</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báo</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cáo</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học</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sinh</a:t>
            </a:r>
            <a:r>
              <a:rPr lang="en-GB" altLang="en-US" sz="2800" dirty="0" smtClean="0">
                <a:solidFill>
                  <a:srgbClr val="000000"/>
                </a:solidFill>
                <a:latin typeface="Tahoma" pitchFamily="34" charset="0"/>
                <a:cs typeface="Tahoma" pitchFamily="34" charset="0"/>
              </a:rPr>
              <a:t> </a:t>
            </a:r>
            <a:r>
              <a:rPr lang="en-US" altLang="en-US" sz="2800" dirty="0" err="1" smtClean="0">
                <a:solidFill>
                  <a:srgbClr val="000000"/>
                </a:solidFill>
                <a:latin typeface="Tahoma" pitchFamily="34" charset="0"/>
                <a:cs typeface="Tahoma" pitchFamily="34" charset="0"/>
              </a:rPr>
              <a:t>bị</a:t>
            </a:r>
            <a:r>
              <a:rPr lang="en-US" altLang="en-US" sz="2800" dirty="0" smtClean="0">
                <a:solidFill>
                  <a:srgbClr val="000000"/>
                </a:solidFill>
                <a:latin typeface="Tahoma" pitchFamily="34" charset="0"/>
                <a:cs typeface="Tahoma" pitchFamily="34" charset="0"/>
              </a:rPr>
              <a:t> </a:t>
            </a:r>
            <a:r>
              <a:rPr lang="en-US" altLang="en-US" sz="2800" dirty="0" err="1" smtClean="0">
                <a:solidFill>
                  <a:srgbClr val="000000"/>
                </a:solidFill>
                <a:latin typeface="Tahoma" pitchFamily="34" charset="0"/>
                <a:cs typeface="Tahoma" pitchFamily="34" charset="0"/>
              </a:rPr>
              <a:t>bạo</a:t>
            </a:r>
            <a:r>
              <a:rPr lang="en-US" altLang="en-US" sz="2800" dirty="0" smtClean="0">
                <a:solidFill>
                  <a:srgbClr val="000000"/>
                </a:solidFill>
                <a:latin typeface="Tahoma" pitchFamily="34" charset="0"/>
                <a:cs typeface="Tahoma" pitchFamily="34" charset="0"/>
              </a:rPr>
              <a:t> </a:t>
            </a:r>
            <a:r>
              <a:rPr lang="en-US" altLang="en-US" sz="2800" dirty="0" err="1" smtClean="0">
                <a:solidFill>
                  <a:srgbClr val="000000"/>
                </a:solidFill>
                <a:latin typeface="Tahoma" pitchFamily="34" charset="0"/>
                <a:cs typeface="Tahoma" pitchFamily="34" charset="0"/>
              </a:rPr>
              <a:t>lực</a:t>
            </a:r>
            <a:r>
              <a:rPr lang="en-US" altLang="en-US" sz="2800" dirty="0" smtClean="0">
                <a:solidFill>
                  <a:srgbClr val="000000"/>
                </a:solidFill>
                <a:latin typeface="Tahoma" pitchFamily="34" charset="0"/>
                <a:cs typeface="Tahoma" pitchFamily="34" charset="0"/>
              </a:rPr>
              <a:t> </a:t>
            </a:r>
            <a:r>
              <a:rPr lang="en-US" altLang="en-US" sz="2800" dirty="0" err="1" smtClean="0">
                <a:solidFill>
                  <a:srgbClr val="000000"/>
                </a:solidFill>
                <a:latin typeface="Tahoma" pitchFamily="34" charset="0"/>
                <a:cs typeface="Tahoma" pitchFamily="34" charset="0"/>
              </a:rPr>
              <a:t>giới</a:t>
            </a:r>
            <a:r>
              <a:rPr lang="en-US" altLang="en-US" sz="2800" dirty="0" smtClean="0">
                <a:solidFill>
                  <a:srgbClr val="000000"/>
                </a:solidFill>
                <a:latin typeface="Tahoma" pitchFamily="34" charset="0"/>
                <a:cs typeface="Tahoma" pitchFamily="34" charset="0"/>
              </a:rPr>
              <a:t> ở </a:t>
            </a:r>
            <a:r>
              <a:rPr lang="en-US" altLang="en-US" sz="2800" dirty="0" err="1" smtClean="0">
                <a:solidFill>
                  <a:srgbClr val="000000"/>
                </a:solidFill>
                <a:latin typeface="Tahoma" pitchFamily="34" charset="0"/>
                <a:cs typeface="Tahoma" pitchFamily="34" charset="0"/>
              </a:rPr>
              <a:t>trường</a:t>
            </a:r>
            <a:r>
              <a:rPr lang="en-US" altLang="en-US" sz="2800" dirty="0" smtClean="0">
                <a:solidFill>
                  <a:srgbClr val="000000"/>
                </a:solidFill>
                <a:latin typeface="Tahoma" pitchFamily="34" charset="0"/>
                <a:cs typeface="Tahoma" pitchFamily="34" charset="0"/>
              </a:rPr>
              <a:t>?</a:t>
            </a:r>
          </a:p>
          <a:p>
            <a:pPr marL="457200" lvl="1" indent="-231775" eaLnBrk="1" hangingPunct="1">
              <a:spcBef>
                <a:spcPts val="1800"/>
              </a:spcBef>
              <a:buClrTx/>
              <a:buFont typeface="Wingdings" pitchFamily="2" charset="2"/>
              <a:buChar char="§"/>
            </a:pPr>
            <a:r>
              <a:rPr lang="en-GB" altLang="en-US" sz="2800" dirty="0" err="1" smtClean="0">
                <a:solidFill>
                  <a:srgbClr val="000000"/>
                </a:solidFill>
                <a:latin typeface="Tahoma" pitchFamily="34" charset="0"/>
                <a:cs typeface="Tahoma" pitchFamily="34" charset="0"/>
              </a:rPr>
              <a:t>Hoặc</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nhận</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được</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báo</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cáo</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về</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trường</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hợp</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học</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sinh</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của</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mình</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bị</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bạo</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lực</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giới</a:t>
            </a:r>
            <a:r>
              <a:rPr lang="en-GB" altLang="en-US" sz="2800" dirty="0" smtClean="0">
                <a:solidFill>
                  <a:srgbClr val="000000"/>
                </a:solidFill>
                <a:latin typeface="Tahoma" pitchFamily="34" charset="0"/>
                <a:cs typeface="Tahoma" pitchFamily="34" charset="0"/>
              </a:rPr>
              <a:t> ở </a:t>
            </a:r>
            <a:r>
              <a:rPr lang="en-GB" altLang="en-US" sz="2800" dirty="0" err="1" smtClean="0">
                <a:solidFill>
                  <a:srgbClr val="000000"/>
                </a:solidFill>
                <a:latin typeface="Tahoma" pitchFamily="34" charset="0"/>
                <a:cs typeface="Tahoma" pitchFamily="34" charset="0"/>
              </a:rPr>
              <a:t>ngoài</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nhà</a:t>
            </a:r>
            <a:r>
              <a:rPr lang="en-GB" altLang="en-US" sz="2800" dirty="0" smtClean="0">
                <a:solidFill>
                  <a:srgbClr val="000000"/>
                </a:solidFill>
                <a:latin typeface="Tahoma" pitchFamily="34" charset="0"/>
                <a:cs typeface="Tahoma" pitchFamily="34" charset="0"/>
              </a:rPr>
              <a:t> </a:t>
            </a:r>
            <a:r>
              <a:rPr lang="en-GB" altLang="en-US" sz="2800" dirty="0" err="1" smtClean="0">
                <a:solidFill>
                  <a:srgbClr val="000000"/>
                </a:solidFill>
                <a:latin typeface="Tahoma" pitchFamily="34" charset="0"/>
                <a:cs typeface="Tahoma" pitchFamily="34" charset="0"/>
              </a:rPr>
              <a:t>trường</a:t>
            </a:r>
            <a:r>
              <a:rPr lang="en-GB" altLang="en-US" sz="2800" dirty="0" smtClean="0">
                <a:solidFill>
                  <a:srgbClr val="000000"/>
                </a:solidFill>
                <a:latin typeface="Tahoma" pitchFamily="34" charset="0"/>
                <a:cs typeface="Tahoma" pitchFamily="34" charset="0"/>
              </a:rPr>
              <a:t>?</a:t>
            </a:r>
          </a:p>
          <a:p>
            <a:pPr marL="0" indent="0" eaLnBrk="1" hangingPunct="1">
              <a:buFontTx/>
              <a:buNone/>
            </a:pPr>
            <a:endParaRPr lang="en-US" altLang="en-US" dirty="0" smtClean="0">
              <a:cs typeface="Arial" charset="0"/>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3FC364DB-0D72-45FF-9BA2-1782760AD748}" type="slidenum">
              <a:rPr lang="en-US" altLang="en-US" sz="1200" smtClean="0">
                <a:solidFill>
                  <a:srgbClr val="898989"/>
                </a:solidFill>
              </a:rPr>
              <a:pPr eaLnBrk="1" fontAlgn="base" hangingPunct="1">
                <a:spcBef>
                  <a:spcPct val="0"/>
                </a:spcBef>
                <a:spcAft>
                  <a:spcPct val="0"/>
                </a:spcAft>
              </a:pPr>
              <a:t>27</a:t>
            </a:fld>
            <a:endParaRPr lang="en-US" altLang="en-US" sz="1200" smtClean="0">
              <a:solidFill>
                <a:srgbClr val="898989"/>
              </a:solidFill>
            </a:endParaRPr>
          </a:p>
        </p:txBody>
      </p:sp>
      <p:pic>
        <p:nvPicPr>
          <p:cNvPr id="542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2895600"/>
            <a:ext cx="32734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2"/>
          <p:cNvSpPr>
            <a:spLocks noChangeArrowheads="1"/>
          </p:cNvSpPr>
          <p:nvPr/>
        </p:nvSpPr>
        <p:spPr bwMode="auto">
          <a:xfrm>
            <a:off x="457200" y="138113"/>
            <a:ext cx="838200" cy="852487"/>
          </a:xfrm>
          <a:prstGeom prst="ellipse">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dirty="0" smtClean="0"/>
              <a:t>4</a:t>
            </a:r>
            <a:endParaRPr lang="en-US" altLang="en-US" sz="2800" dirty="0"/>
          </a:p>
        </p:txBody>
      </p:sp>
      <p:sp>
        <p:nvSpPr>
          <p:cNvPr id="7" name="AutoShape 21"/>
          <p:cNvSpPr>
            <a:spLocks noChangeArrowheads="1"/>
          </p:cNvSpPr>
          <p:nvPr/>
        </p:nvSpPr>
        <p:spPr bwMode="auto">
          <a:xfrm>
            <a:off x="1162049" y="76200"/>
            <a:ext cx="7826375" cy="1219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dirty="0" err="1" smtClean="0"/>
              <a:t>Quy</a:t>
            </a:r>
            <a:r>
              <a:rPr lang="en-US" altLang="en-US" sz="3200" dirty="0" smtClean="0"/>
              <a:t> </a:t>
            </a:r>
            <a:r>
              <a:rPr lang="en-US" altLang="en-US" sz="3200" dirty="0" err="1" smtClean="0"/>
              <a:t>trình</a:t>
            </a:r>
            <a:r>
              <a:rPr lang="en-US" altLang="en-US" sz="3200" dirty="0" smtClean="0"/>
              <a:t> </a:t>
            </a:r>
            <a:r>
              <a:rPr lang="en-US" altLang="en-US" sz="3200" dirty="0" err="1" smtClean="0"/>
              <a:t>trợ</a:t>
            </a:r>
            <a:r>
              <a:rPr lang="en-US" altLang="en-US" sz="3200" dirty="0" smtClean="0"/>
              <a:t> </a:t>
            </a:r>
            <a:r>
              <a:rPr lang="en-US" altLang="en-US" sz="3200" dirty="0" err="1" smtClean="0"/>
              <a:t>giúp</a:t>
            </a:r>
            <a:r>
              <a:rPr lang="en-US" altLang="en-US" sz="3200" dirty="0" smtClean="0"/>
              <a:t> </a:t>
            </a:r>
            <a:r>
              <a:rPr lang="en-US" altLang="en-US" sz="3200" dirty="0" err="1" smtClean="0"/>
              <a:t>và</a:t>
            </a:r>
            <a:r>
              <a:rPr lang="en-US" altLang="en-US" sz="3200" dirty="0" smtClean="0"/>
              <a:t> </a:t>
            </a:r>
            <a:r>
              <a:rPr lang="en-US" altLang="en-US" sz="3200" dirty="0" err="1" smtClean="0"/>
              <a:t>kỹ</a:t>
            </a:r>
            <a:r>
              <a:rPr lang="en-US" altLang="en-US" sz="3200" dirty="0" smtClean="0"/>
              <a:t> </a:t>
            </a:r>
            <a:r>
              <a:rPr lang="en-US" altLang="en-US" sz="3200" dirty="0" err="1" smtClean="0"/>
              <a:t>năng</a:t>
            </a:r>
            <a:r>
              <a:rPr lang="en-US" altLang="en-US" sz="3200" dirty="0" smtClean="0"/>
              <a:t> </a:t>
            </a:r>
            <a:r>
              <a:rPr lang="en-US" altLang="en-US" sz="3200" dirty="0" err="1" smtClean="0"/>
              <a:t>cần</a:t>
            </a:r>
            <a:r>
              <a:rPr lang="en-US" altLang="en-US" sz="3200" dirty="0" smtClean="0"/>
              <a:t> </a:t>
            </a:r>
            <a:r>
              <a:rPr lang="en-US" altLang="en-US" sz="3200" dirty="0" err="1" smtClean="0"/>
              <a:t>thiết</a:t>
            </a:r>
            <a:endParaRPr lang="en-US" altLang="en-US" sz="3200" dirty="0" smtClean="0"/>
          </a:p>
          <a:p>
            <a:pPr algn="ctr"/>
            <a:r>
              <a:rPr lang="en-US" altLang="en-US" sz="3200" dirty="0" err="1"/>
              <a:t>k</a:t>
            </a:r>
            <a:r>
              <a:rPr lang="en-US" altLang="en-US" sz="3200" dirty="0" err="1" smtClean="0"/>
              <a:t>hi</a:t>
            </a:r>
            <a:r>
              <a:rPr lang="en-US" altLang="en-US" sz="3200" dirty="0" smtClean="0"/>
              <a:t> </a:t>
            </a:r>
            <a:r>
              <a:rPr lang="en-US" altLang="en-US" sz="3200" dirty="0" err="1" smtClean="0"/>
              <a:t>xử</a:t>
            </a:r>
            <a:r>
              <a:rPr lang="en-US" altLang="en-US" sz="3200" dirty="0" smtClean="0"/>
              <a:t> </a:t>
            </a:r>
            <a:r>
              <a:rPr lang="en-US" altLang="en-US" sz="3200" dirty="0" err="1" smtClean="0"/>
              <a:t>lý</a:t>
            </a:r>
            <a:r>
              <a:rPr lang="en-US" altLang="en-US" sz="3200" dirty="0" smtClean="0"/>
              <a:t> </a:t>
            </a:r>
            <a:r>
              <a:rPr lang="en-US" altLang="en-US" sz="3200" dirty="0" err="1" smtClean="0"/>
              <a:t>các</a:t>
            </a:r>
            <a:r>
              <a:rPr lang="en-US" altLang="en-US" sz="3200" dirty="0" smtClean="0"/>
              <a:t> </a:t>
            </a:r>
            <a:r>
              <a:rPr lang="en-US" altLang="en-US" sz="3200" dirty="0" err="1" smtClean="0"/>
              <a:t>tình</a:t>
            </a:r>
            <a:r>
              <a:rPr lang="en-US" altLang="en-US" sz="3200" dirty="0" smtClean="0"/>
              <a:t> </a:t>
            </a:r>
            <a:r>
              <a:rPr lang="en-US" altLang="en-US" sz="3200" dirty="0" err="1" smtClean="0"/>
              <a:t>huống</a:t>
            </a:r>
            <a:r>
              <a:rPr lang="en-US" altLang="en-US" sz="3200" dirty="0" smtClean="0"/>
              <a:t> BLHĐTCSG</a:t>
            </a:r>
            <a:endParaRPr lang="en-US" altLang="en-US" sz="2800" dirty="0"/>
          </a:p>
        </p:txBody>
      </p:sp>
    </p:spTree>
    <p:extLst>
      <p:ext uri="{BB962C8B-B14F-4D97-AF65-F5344CB8AC3E}">
        <p14:creationId xmlns:p14="http://schemas.microsoft.com/office/powerpoint/2010/main" val="354024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scription: C:\Users\dt_nga\AppData\Local\Microsoft\Windows\Temporary Internet Files\Content.Word\Quy trinh bao cao van de bao ve tre e trong truong hoc.jpg"/>
          <p:cNvPicPr/>
          <p:nvPr/>
        </p:nvPicPr>
        <p:blipFill>
          <a:blip r:embed="rId2">
            <a:extLst>
              <a:ext uri="{28A0092B-C50C-407E-A947-70E740481C1C}">
                <a14:useLocalDpi xmlns:a14="http://schemas.microsoft.com/office/drawing/2010/main" val="0"/>
              </a:ext>
            </a:extLst>
          </a:blip>
          <a:srcRect/>
          <a:stretch>
            <a:fillRect/>
          </a:stretch>
        </p:blipFill>
        <p:spPr bwMode="auto">
          <a:xfrm>
            <a:off x="0" y="228601"/>
            <a:ext cx="9144000" cy="6629400"/>
          </a:xfrm>
          <a:prstGeom prst="rect">
            <a:avLst/>
          </a:prstGeom>
          <a:noFill/>
          <a:ln>
            <a:noFill/>
          </a:ln>
        </p:spPr>
      </p:pic>
      <p:sp>
        <p:nvSpPr>
          <p:cNvPr id="7" name="AutoShape 21"/>
          <p:cNvSpPr>
            <a:spLocks noChangeArrowheads="1"/>
          </p:cNvSpPr>
          <p:nvPr/>
        </p:nvSpPr>
        <p:spPr bwMode="auto">
          <a:xfrm>
            <a:off x="152401" y="76200"/>
            <a:ext cx="8836024" cy="457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dirty="0" err="1" smtClean="0"/>
              <a:t>Quy</a:t>
            </a:r>
            <a:r>
              <a:rPr lang="en-US" altLang="en-US" sz="3200" dirty="0" smtClean="0"/>
              <a:t> </a:t>
            </a:r>
            <a:r>
              <a:rPr lang="en-US" altLang="en-US" sz="3200" dirty="0" err="1" smtClean="0"/>
              <a:t>trình</a:t>
            </a:r>
            <a:r>
              <a:rPr lang="en-US" altLang="en-US" sz="3200" dirty="0" smtClean="0"/>
              <a:t> </a:t>
            </a:r>
            <a:r>
              <a:rPr lang="en-US" altLang="en-US" sz="3200" dirty="0" err="1" smtClean="0"/>
              <a:t>xử</a:t>
            </a:r>
            <a:r>
              <a:rPr lang="en-US" altLang="en-US" sz="3200" dirty="0" smtClean="0"/>
              <a:t> </a:t>
            </a:r>
            <a:r>
              <a:rPr lang="en-US" altLang="en-US" sz="3200" dirty="0" err="1" smtClean="0"/>
              <a:t>lý</a:t>
            </a:r>
            <a:r>
              <a:rPr lang="en-US" altLang="en-US" sz="3200" dirty="0" smtClean="0"/>
              <a:t> </a:t>
            </a:r>
            <a:r>
              <a:rPr lang="en-US" altLang="en-US" sz="3200" dirty="0" err="1" smtClean="0"/>
              <a:t>chính</a:t>
            </a:r>
            <a:r>
              <a:rPr lang="en-US" altLang="en-US" sz="3200" dirty="0" smtClean="0"/>
              <a:t> </a:t>
            </a:r>
            <a:r>
              <a:rPr lang="en-US" altLang="en-US" sz="3200" dirty="0" err="1" smtClean="0"/>
              <a:t>thức</a:t>
            </a:r>
            <a:r>
              <a:rPr lang="en-US" altLang="en-US" sz="3200" dirty="0" smtClean="0"/>
              <a:t> </a:t>
            </a:r>
            <a:r>
              <a:rPr lang="en-US" altLang="en-US" sz="3200" dirty="0" err="1" smtClean="0"/>
              <a:t>các</a:t>
            </a:r>
            <a:r>
              <a:rPr lang="en-US" altLang="en-US" sz="3200" dirty="0" smtClean="0"/>
              <a:t> </a:t>
            </a:r>
            <a:r>
              <a:rPr lang="en-US" altLang="en-US" sz="3200" dirty="0" err="1" smtClean="0"/>
              <a:t>tình</a:t>
            </a:r>
            <a:r>
              <a:rPr lang="en-US" altLang="en-US" sz="3200" dirty="0" smtClean="0"/>
              <a:t> </a:t>
            </a:r>
            <a:r>
              <a:rPr lang="en-US" altLang="en-US" sz="3200" dirty="0" err="1" smtClean="0"/>
              <a:t>huống</a:t>
            </a:r>
            <a:r>
              <a:rPr lang="en-US" altLang="en-US" sz="3200" dirty="0" smtClean="0"/>
              <a:t> BL/XH</a:t>
            </a:r>
            <a:endParaRPr lang="en-US" altLang="en-US" sz="2800" dirty="0"/>
          </a:p>
        </p:txBody>
      </p:sp>
    </p:spTree>
    <p:extLst>
      <p:ext uri="{BB962C8B-B14F-4D97-AF65-F5344CB8AC3E}">
        <p14:creationId xmlns:p14="http://schemas.microsoft.com/office/powerpoint/2010/main" val="15636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47800" y="266700"/>
            <a:ext cx="6629400" cy="723900"/>
          </a:xfrm>
        </p:spPr>
        <p:txBody>
          <a:bodyPr/>
          <a:lstStyle/>
          <a:p>
            <a:pPr eaLnBrk="1" hangingPunct="1"/>
            <a:r>
              <a:rPr lang="en-US" altLang="en-US" sz="3200" smtClean="0">
                <a:solidFill>
                  <a:srgbClr val="3333CC"/>
                </a:solidFill>
                <a:latin typeface="Tahoma" pitchFamily="34" charset="0"/>
                <a:cs typeface="Tahoma" pitchFamily="34" charset="0"/>
              </a:rPr>
              <a:t>NGUYÊN TẮC HÀNH ĐỘNG</a:t>
            </a:r>
          </a:p>
        </p:txBody>
      </p:sp>
      <p:sp>
        <p:nvSpPr>
          <p:cNvPr id="57347" name="Content Placeholder 2"/>
          <p:cNvSpPr>
            <a:spLocks noGrp="1"/>
          </p:cNvSpPr>
          <p:nvPr>
            <p:ph idx="1"/>
          </p:nvPr>
        </p:nvSpPr>
        <p:spPr>
          <a:xfrm>
            <a:off x="419100" y="990600"/>
            <a:ext cx="8420100" cy="4152900"/>
          </a:xfrm>
        </p:spPr>
        <p:txBody>
          <a:bodyPr/>
          <a:lstStyle/>
          <a:p>
            <a:pPr eaLnBrk="1" hangingPunct="1">
              <a:spcBef>
                <a:spcPts val="1200"/>
              </a:spcBef>
              <a:buFont typeface="Wingdings" pitchFamily="2" charset="2"/>
              <a:buChar char="Ø"/>
            </a:pPr>
            <a:r>
              <a:rPr lang="en-US" altLang="en-US" sz="2400" b="1" dirty="0" err="1" smtClean="0">
                <a:latin typeface="Tahoma" pitchFamily="34" charset="0"/>
                <a:cs typeface="Tahoma" pitchFamily="34" charset="0"/>
              </a:rPr>
              <a:t>Hành</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động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ngay</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lập</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tức</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không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được</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chậm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trễ</a:t>
            </a:r>
            <a:r>
              <a:rPr lang="en-US" altLang="en-US" sz="2400" b="1" dirty="0" smtClean="0">
                <a:latin typeface="Tahoma" pitchFamily="34" charset="0"/>
                <a:cs typeface="Tahoma" pitchFamily="34" charset="0"/>
              </a:rPr>
              <a:t>.</a:t>
            </a:r>
          </a:p>
          <a:p>
            <a:pPr eaLnBrk="1" hangingPunct="1">
              <a:spcBef>
                <a:spcPts val="1200"/>
              </a:spcBef>
              <a:buFont typeface="Wingdings" pitchFamily="2" charset="2"/>
              <a:buChar char="Ø"/>
            </a:pPr>
            <a:r>
              <a:rPr lang="en-US" altLang="en-US" sz="2400" b="1" dirty="0" err="1" smtClean="0">
                <a:latin typeface="Tahoma" pitchFamily="34" charset="0"/>
                <a:cs typeface="Tahoma" pitchFamily="34" charset="0"/>
              </a:rPr>
              <a:t>Đảm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bảo</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giữ</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kín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thông</a:t>
            </a:r>
            <a:r>
              <a:rPr lang="en-US" altLang="en-US" sz="2400" b="1" dirty="0" smtClean="0">
                <a:latin typeface="Tahoma" pitchFamily="34" charset="0"/>
                <a:cs typeface="Tahoma" pitchFamily="34" charset="0"/>
              </a:rPr>
              <a:t> tin </a:t>
            </a:r>
            <a:r>
              <a:rPr lang="en-US" altLang="en-US" sz="2400" b="1" dirty="0" err="1" smtClean="0">
                <a:latin typeface="Tahoma" pitchFamily="34" charset="0"/>
                <a:cs typeface="Tahoma" pitchFamily="34" charset="0"/>
              </a:rPr>
              <a:t>về</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trẻ</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và</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các</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bên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liên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quan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chỉ</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những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người</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có</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trách</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nhiệm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được</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thông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báo</a:t>
            </a:r>
            <a:r>
              <a:rPr lang="en-US" altLang="en-US" sz="2400" b="1" dirty="0" smtClean="0">
                <a:latin typeface="Tahoma" pitchFamily="34" charset="0"/>
                <a:cs typeface="Tahoma" pitchFamily="34" charset="0"/>
              </a:rPr>
              <a:t>).</a:t>
            </a:r>
          </a:p>
          <a:p>
            <a:pPr eaLnBrk="1" hangingPunct="1">
              <a:spcBef>
                <a:spcPts val="1200"/>
              </a:spcBef>
              <a:buFont typeface="Wingdings" pitchFamily="2" charset="2"/>
              <a:buChar char="Ø"/>
            </a:pPr>
            <a:r>
              <a:rPr lang="en-US" altLang="en-US" sz="2400" b="1" dirty="0" err="1" smtClean="0">
                <a:latin typeface="Tahoma" pitchFamily="34" charset="0"/>
                <a:cs typeface="Tahoma" pitchFamily="34" charset="0"/>
              </a:rPr>
              <a:t>Đảm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bảo</a:t>
            </a:r>
            <a:r>
              <a:rPr lang="en-US" altLang="en-US" sz="2400" b="1" dirty="0" smtClean="0">
                <a:latin typeface="Tahoma" pitchFamily="34" charset="0"/>
                <a:cs typeface="Tahoma" pitchFamily="34" charset="0"/>
              </a:rPr>
              <a:t> an </a:t>
            </a:r>
            <a:r>
              <a:rPr lang="en-US" altLang="en-US" sz="2400" b="1" dirty="0" err="1" smtClean="0">
                <a:latin typeface="Tahoma" pitchFamily="34" charset="0"/>
                <a:cs typeface="Tahoma" pitchFamily="34" charset="0"/>
              </a:rPr>
              <a:t>toàn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cho</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trẻ</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là</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yếu</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tố</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đầu</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tiên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cần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xem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xét</a:t>
            </a:r>
            <a:r>
              <a:rPr lang="en-US" altLang="en-US" sz="2400" b="1" dirty="0" smtClean="0">
                <a:latin typeface="Tahoma" pitchFamily="34" charset="0"/>
                <a:cs typeface="Tahoma" pitchFamily="34" charset="0"/>
              </a:rPr>
              <a:t>.</a:t>
            </a:r>
          </a:p>
          <a:p>
            <a:pPr eaLnBrk="1" hangingPunct="1">
              <a:spcBef>
                <a:spcPts val="1200"/>
              </a:spcBef>
              <a:buFont typeface="Wingdings" pitchFamily="2" charset="2"/>
              <a:buChar char="Ø"/>
            </a:pPr>
            <a:r>
              <a:rPr lang="en-US" altLang="en-US" sz="2400" b="1" dirty="0" err="1" smtClean="0">
                <a:latin typeface="Tahoma" pitchFamily="34" charset="0"/>
                <a:cs typeface="Tahoma" pitchFamily="34" charset="0"/>
              </a:rPr>
              <a:t>Đảm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bảo</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những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người</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liên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quan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phải</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nắm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bắt</a:t>
            </a:r>
            <a:r>
              <a:rPr lang="en-US" altLang="en-US" sz="2400" b="1" dirty="0" smtClean="0">
                <a:latin typeface="Tahoma" pitchFamily="34" charset="0"/>
                <a:cs typeface="Tahoma" pitchFamily="34" charset="0"/>
              </a:rPr>
              <a:t> đ</a:t>
            </a:r>
            <a:r>
              <a:rPr lang="vi-VN" altLang="en-US" sz="2400" b="1" dirty="0" smtClean="0">
                <a:latin typeface="Tahoma" pitchFamily="34" charset="0"/>
                <a:cs typeface="Tahoma" pitchFamily="34" charset="0"/>
              </a:rPr>
              <a:t>ượ</a:t>
            </a:r>
            <a:r>
              <a:rPr lang="en-US" altLang="en-US" sz="2400" b="1" dirty="0" smtClean="0">
                <a:latin typeface="Tahoma" pitchFamily="34" charset="0"/>
                <a:cs typeface="Tahoma" pitchFamily="34" charset="0"/>
              </a:rPr>
              <a:t>c </a:t>
            </a:r>
            <a:r>
              <a:rPr lang="en-US" altLang="en-US" sz="2400" b="1" dirty="0" err="1" smtClean="0">
                <a:latin typeface="Tahoma" pitchFamily="34" charset="0"/>
                <a:cs typeface="Tahoma" pitchFamily="34" charset="0"/>
              </a:rPr>
              <a:t>thông</a:t>
            </a:r>
            <a:r>
              <a:rPr lang="en-US" altLang="en-US" sz="2400" b="1" dirty="0" smtClean="0">
                <a:latin typeface="Tahoma" pitchFamily="34" charset="0"/>
                <a:cs typeface="Tahoma" pitchFamily="34" charset="0"/>
              </a:rPr>
              <a:t> tin </a:t>
            </a:r>
            <a:r>
              <a:rPr lang="en-US" altLang="en-US" sz="2400" b="1" dirty="0" err="1" smtClean="0">
                <a:latin typeface="Tahoma" pitchFamily="34" charset="0"/>
                <a:cs typeface="Tahoma" pitchFamily="34" charset="0"/>
              </a:rPr>
              <a:t>để</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phối</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hợp</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hành</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động</a:t>
            </a:r>
            <a:r>
              <a:rPr lang="en-US" altLang="en-US" sz="2400" b="1" dirty="0" smtClean="0">
                <a:latin typeface="Tahoma" pitchFamily="34" charset="0"/>
                <a:cs typeface="Tahoma" pitchFamily="34" charset="0"/>
              </a:rPr>
              <a:t>.</a:t>
            </a:r>
          </a:p>
          <a:p>
            <a:pPr eaLnBrk="1" hangingPunct="1">
              <a:spcBef>
                <a:spcPts val="1200"/>
              </a:spcBef>
              <a:buFont typeface="Wingdings" pitchFamily="2" charset="2"/>
              <a:buChar char="Ø"/>
            </a:pPr>
            <a:r>
              <a:rPr lang="en-US" altLang="en-US" sz="2400" b="1" dirty="0" err="1" smtClean="0">
                <a:latin typeface="Tahoma" pitchFamily="34" charset="0"/>
                <a:cs typeface="Tahoma" pitchFamily="34" charset="0"/>
              </a:rPr>
              <a:t>Mọi</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quyết</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định</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đều</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phải</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xuất</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phát</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từ</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trẻ</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và</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vì</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trẻ</a:t>
            </a:r>
            <a:r>
              <a:rPr lang="en-US" altLang="en-US" sz="2400" b="1" dirty="0" smtClean="0">
                <a:latin typeface="Tahoma" pitchFamily="34" charset="0"/>
                <a:cs typeface="Tahoma" pitchFamily="34" charset="0"/>
              </a:rPr>
              <a:t>.</a:t>
            </a:r>
          </a:p>
        </p:txBody>
      </p:sp>
      <p:sp>
        <p:nvSpPr>
          <p:cNvPr id="68612" name="Slide Number Placeholder 3"/>
          <p:cNvSpPr>
            <a:spLocks noGrp="1"/>
          </p:cNvSpPr>
          <p:nvPr>
            <p:ph type="sldNum" sz="quarter" idx="12"/>
          </p:nvPr>
        </p:nvSpPr>
        <p:spPr bwMode="auto">
          <a:ln>
            <a:miter lim="800000"/>
            <a:headEnd/>
            <a:tailEnd/>
          </a:ln>
        </p:spPr>
        <p:txBody>
          <a:bodyPr/>
          <a:lstStyle/>
          <a:p>
            <a:pPr>
              <a:defRPr/>
            </a:pPr>
            <a:fld id="{D74553F9-E2E5-40D7-B54C-65DEFF17862B}" type="slidenum">
              <a:rPr lang="en-US" altLang="en-US" sz="1200" smtClean="0"/>
              <a:pPr>
                <a:defRPr/>
              </a:pPr>
              <a:t>29</a:t>
            </a:fld>
            <a:endParaRPr lang="en-US" altLang="en-US" sz="1200" smtClean="0"/>
          </a:p>
        </p:txBody>
      </p:sp>
      <p:pic>
        <p:nvPicPr>
          <p:cNvPr id="573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143500"/>
            <a:ext cx="65341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231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a:spLocks/>
          </p:cNvSpPr>
          <p:nvPr/>
        </p:nvSpPr>
        <p:spPr bwMode="auto">
          <a:xfrm rot="2854678">
            <a:off x="-1081882" y="1618457"/>
            <a:ext cx="3844925" cy="3925888"/>
          </a:xfrm>
          <a:custGeom>
            <a:avLst/>
            <a:gdLst>
              <a:gd name="G0" fmla="+- 4942 0 0"/>
              <a:gd name="G1" fmla="+- 21600 0 0"/>
              <a:gd name="G2" fmla="+- 21600 0 0"/>
              <a:gd name="T0" fmla="*/ 0 w 26542"/>
              <a:gd name="T1" fmla="*/ 573 h 23689"/>
              <a:gd name="T2" fmla="*/ 26441 w 26542"/>
              <a:gd name="T3" fmla="*/ 23689 h 23689"/>
              <a:gd name="T4" fmla="*/ 4942 w 26542"/>
              <a:gd name="T5" fmla="*/ 21600 h 23689"/>
            </a:gdLst>
            <a:ahLst/>
            <a:cxnLst>
              <a:cxn ang="0">
                <a:pos x="T0" y="T1"/>
              </a:cxn>
              <a:cxn ang="0">
                <a:pos x="T2" y="T3"/>
              </a:cxn>
              <a:cxn ang="0">
                <a:pos x="T4" y="T5"/>
              </a:cxn>
            </a:cxnLst>
            <a:rect l="0" t="0" r="r" b="b"/>
            <a:pathLst>
              <a:path w="26542" h="23689" fill="none" extrusionOk="0">
                <a:moveTo>
                  <a:pt x="-1" y="572"/>
                </a:moveTo>
                <a:cubicBezTo>
                  <a:pt x="1619" y="192"/>
                  <a:pt x="3278" y="-1"/>
                  <a:pt x="4942" y="0"/>
                </a:cubicBezTo>
                <a:cubicBezTo>
                  <a:pt x="16871" y="0"/>
                  <a:pt x="26542" y="9670"/>
                  <a:pt x="26542" y="21600"/>
                </a:cubicBezTo>
                <a:cubicBezTo>
                  <a:pt x="26542" y="22297"/>
                  <a:pt x="26508" y="22994"/>
                  <a:pt x="26440" y="23688"/>
                </a:cubicBezTo>
              </a:path>
              <a:path w="26542" h="23689" stroke="0" extrusionOk="0">
                <a:moveTo>
                  <a:pt x="-1" y="572"/>
                </a:moveTo>
                <a:cubicBezTo>
                  <a:pt x="1619" y="192"/>
                  <a:pt x="3278" y="-1"/>
                  <a:pt x="4942" y="0"/>
                </a:cubicBezTo>
                <a:cubicBezTo>
                  <a:pt x="16871" y="0"/>
                  <a:pt x="26542" y="9670"/>
                  <a:pt x="26542" y="21600"/>
                </a:cubicBezTo>
                <a:cubicBezTo>
                  <a:pt x="26542" y="22297"/>
                  <a:pt x="26508" y="22994"/>
                  <a:pt x="26440" y="23688"/>
                </a:cubicBezTo>
                <a:lnTo>
                  <a:pt x="4942" y="21600"/>
                </a:lnTo>
                <a:close/>
              </a:path>
            </a:pathLst>
          </a:custGeom>
          <a:noFill/>
          <a:ln w="19050">
            <a:solidFill>
              <a:schemeClr val="tx1"/>
            </a:solidFill>
            <a:round/>
            <a:headEnd/>
            <a:tailEnd/>
          </a:ln>
          <a:effectLst>
            <a:prstShdw prst="shdw18" dist="17961" dir="13500000">
              <a:schemeClr val="tx1">
                <a:gamma/>
                <a:shade val="60000"/>
                <a:invGamma/>
              </a:schemeClr>
            </a:prstShdw>
          </a:effectLst>
          <a:extLst/>
        </p:spPr>
        <p:txBody>
          <a:bodyPr wrap="none" anchor="ctr"/>
          <a:lstStyle/>
          <a:p>
            <a:pPr fontAlgn="auto">
              <a:spcBef>
                <a:spcPts val="0"/>
              </a:spcBef>
              <a:spcAft>
                <a:spcPts val="0"/>
              </a:spcAft>
              <a:defRPr/>
            </a:pPr>
            <a:endParaRPr lang="en-US" sz="2800">
              <a:latin typeface="+mn-lt"/>
              <a:ea typeface="ＭＳ Ｐゴシック" pitchFamily="34" charset="-128"/>
              <a:cs typeface="+mn-cs"/>
            </a:endParaRPr>
          </a:p>
        </p:txBody>
      </p:sp>
      <p:sp>
        <p:nvSpPr>
          <p:cNvPr id="6" name="Oval 9"/>
          <p:cNvSpPr>
            <a:spLocks noChangeArrowheads="1"/>
          </p:cNvSpPr>
          <p:nvPr/>
        </p:nvSpPr>
        <p:spPr bwMode="auto">
          <a:xfrm>
            <a:off x="1447800" y="1219200"/>
            <a:ext cx="688975" cy="788988"/>
          </a:xfrm>
          <a:prstGeom prst="ellipse">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2800" dirty="0" smtClean="0">
                <a:latin typeface="Arial" charset="0"/>
                <a:ea typeface="ＭＳ Ｐゴシック" pitchFamily="34" charset="-128"/>
                <a:cs typeface="+mn-cs"/>
              </a:rPr>
              <a:t>1</a:t>
            </a:r>
            <a:endParaRPr lang="en-US" sz="2800" dirty="0">
              <a:latin typeface="Arial" charset="0"/>
              <a:ea typeface="ＭＳ Ｐゴシック" pitchFamily="34" charset="-128"/>
              <a:cs typeface="+mn-cs"/>
            </a:endParaRPr>
          </a:p>
        </p:txBody>
      </p:sp>
      <p:sp>
        <p:nvSpPr>
          <p:cNvPr id="7" name="Oval 10"/>
          <p:cNvSpPr>
            <a:spLocks noChangeArrowheads="1"/>
          </p:cNvSpPr>
          <p:nvPr/>
        </p:nvSpPr>
        <p:spPr bwMode="auto">
          <a:xfrm>
            <a:off x="1905000" y="2374900"/>
            <a:ext cx="727075" cy="825500"/>
          </a:xfrm>
          <a:prstGeom prst="ellipse">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dirty="0" smtClean="0"/>
              <a:t>2</a:t>
            </a:r>
            <a:endParaRPr lang="en-US" altLang="en-US" sz="2800" dirty="0"/>
          </a:p>
        </p:txBody>
      </p:sp>
      <p:sp>
        <p:nvSpPr>
          <p:cNvPr id="8" name="Oval 11"/>
          <p:cNvSpPr>
            <a:spLocks noChangeArrowheads="1"/>
          </p:cNvSpPr>
          <p:nvPr/>
        </p:nvSpPr>
        <p:spPr bwMode="auto">
          <a:xfrm>
            <a:off x="1828800" y="3657600"/>
            <a:ext cx="738188" cy="809625"/>
          </a:xfrm>
          <a:prstGeom prst="ellipse">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2800" dirty="0" smtClean="0">
                <a:latin typeface="Arial" charset="0"/>
                <a:ea typeface="ＭＳ Ｐゴシック" pitchFamily="34" charset="-128"/>
                <a:cs typeface="+mn-cs"/>
              </a:rPr>
              <a:t>3</a:t>
            </a:r>
            <a:endParaRPr lang="en-US" sz="2800" dirty="0">
              <a:latin typeface="Arial" charset="0"/>
              <a:ea typeface="ＭＳ Ｐゴシック" pitchFamily="34" charset="-128"/>
              <a:cs typeface="+mn-cs"/>
            </a:endParaRPr>
          </a:p>
        </p:txBody>
      </p:sp>
      <p:sp>
        <p:nvSpPr>
          <p:cNvPr id="9" name="Oval 12"/>
          <p:cNvSpPr>
            <a:spLocks noChangeArrowheads="1"/>
          </p:cNvSpPr>
          <p:nvPr/>
        </p:nvSpPr>
        <p:spPr bwMode="auto">
          <a:xfrm>
            <a:off x="1295400" y="5014913"/>
            <a:ext cx="838200" cy="852487"/>
          </a:xfrm>
          <a:prstGeom prst="ellipse">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dirty="0" smtClean="0"/>
              <a:t>4</a:t>
            </a:r>
            <a:endParaRPr lang="en-US" altLang="en-US" sz="2800" dirty="0"/>
          </a:p>
        </p:txBody>
      </p:sp>
      <p:sp>
        <p:nvSpPr>
          <p:cNvPr id="10" name="AutoShape 15"/>
          <p:cNvSpPr>
            <a:spLocks noChangeArrowheads="1"/>
          </p:cNvSpPr>
          <p:nvPr/>
        </p:nvSpPr>
        <p:spPr bwMode="auto">
          <a:xfrm>
            <a:off x="2130425" y="1143000"/>
            <a:ext cx="5870575" cy="909638"/>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dirty="0"/>
              <a:t> </a:t>
            </a:r>
            <a:r>
              <a:rPr lang="en-US" sz="3600" dirty="0" err="1" smtClean="0"/>
              <a:t>Thực</a:t>
            </a:r>
            <a:r>
              <a:rPr lang="en-US" sz="3600" dirty="0" smtClean="0"/>
              <a:t> </a:t>
            </a:r>
            <a:r>
              <a:rPr lang="en-US" sz="3600" dirty="0" err="1" smtClean="0"/>
              <a:t>trạng</a:t>
            </a:r>
            <a:r>
              <a:rPr lang="en-US" sz="3600" dirty="0" smtClean="0"/>
              <a:t> </a:t>
            </a:r>
            <a:r>
              <a:rPr lang="en-US" sz="3600" i="1" dirty="0" smtClean="0"/>
              <a:t>- </a:t>
            </a:r>
            <a:r>
              <a:rPr lang="en-US" sz="3600" dirty="0" err="1" smtClean="0"/>
              <a:t>Khái</a:t>
            </a:r>
            <a:r>
              <a:rPr lang="en-US" sz="3600" dirty="0" smtClean="0"/>
              <a:t> </a:t>
            </a:r>
            <a:r>
              <a:rPr lang="en-US" sz="3600" dirty="0" err="1" smtClean="0"/>
              <a:t>niệm</a:t>
            </a:r>
            <a:endParaRPr lang="en-US" sz="3600" dirty="0"/>
          </a:p>
        </p:txBody>
      </p:sp>
      <p:sp>
        <p:nvSpPr>
          <p:cNvPr id="11" name="AutoShape 19"/>
          <p:cNvSpPr>
            <a:spLocks noChangeArrowheads="1"/>
          </p:cNvSpPr>
          <p:nvPr/>
        </p:nvSpPr>
        <p:spPr bwMode="auto">
          <a:xfrm>
            <a:off x="2624138" y="2286000"/>
            <a:ext cx="6062662" cy="11430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dirty="0" err="1" smtClean="0"/>
              <a:t>Các</a:t>
            </a:r>
            <a:r>
              <a:rPr lang="en-US" altLang="en-US" sz="3200" dirty="0" smtClean="0"/>
              <a:t> </a:t>
            </a:r>
            <a:r>
              <a:rPr lang="en-US" altLang="en-US" sz="3200" dirty="0" err="1" smtClean="0"/>
              <a:t>hình</a:t>
            </a:r>
            <a:r>
              <a:rPr lang="en-US" altLang="en-US" sz="3200" dirty="0" smtClean="0"/>
              <a:t> </a:t>
            </a:r>
            <a:r>
              <a:rPr lang="en-US" altLang="en-US" sz="3200" dirty="0" err="1" smtClean="0"/>
              <a:t>thức</a:t>
            </a:r>
            <a:r>
              <a:rPr lang="en-US" altLang="en-US" sz="3200" dirty="0" smtClean="0"/>
              <a:t> </a:t>
            </a:r>
            <a:r>
              <a:rPr lang="en-US" altLang="en-US" sz="3200" dirty="0" err="1" smtClean="0"/>
              <a:t>và</a:t>
            </a:r>
            <a:r>
              <a:rPr lang="en-US" altLang="en-US" sz="3200" dirty="0" smtClean="0"/>
              <a:t> </a:t>
            </a:r>
            <a:r>
              <a:rPr lang="en-US" altLang="en-US" sz="3200" dirty="0" err="1" smtClean="0"/>
              <a:t>biểu</a:t>
            </a:r>
            <a:r>
              <a:rPr lang="en-US" altLang="en-US" sz="3200" dirty="0" smtClean="0"/>
              <a:t> </a:t>
            </a:r>
            <a:r>
              <a:rPr lang="en-US" altLang="en-US" sz="3200" dirty="0" err="1" smtClean="0"/>
              <a:t>hiện</a:t>
            </a:r>
            <a:r>
              <a:rPr lang="en-US" altLang="en-US" sz="3200" dirty="0" smtClean="0"/>
              <a:t> </a:t>
            </a:r>
            <a:r>
              <a:rPr lang="en-US" altLang="en-US" sz="3200" dirty="0" err="1" smtClean="0"/>
              <a:t>của</a:t>
            </a:r>
            <a:r>
              <a:rPr lang="en-US" altLang="en-US" sz="3200" dirty="0" smtClean="0"/>
              <a:t> </a:t>
            </a:r>
          </a:p>
          <a:p>
            <a:pPr algn="ctr"/>
            <a:r>
              <a:rPr lang="en-US" altLang="en-US" sz="3200" dirty="0" smtClean="0"/>
              <a:t>BLHĐTCSG </a:t>
            </a:r>
            <a:r>
              <a:rPr lang="en-US" altLang="en-US" sz="3200" dirty="0" err="1" smtClean="0"/>
              <a:t>và</a:t>
            </a:r>
            <a:r>
              <a:rPr lang="en-US" altLang="en-US" sz="3200" dirty="0" smtClean="0"/>
              <a:t> XHTDTE</a:t>
            </a:r>
            <a:endParaRPr lang="en-US" altLang="en-US" sz="3200" dirty="0"/>
          </a:p>
        </p:txBody>
      </p:sp>
      <p:sp>
        <p:nvSpPr>
          <p:cNvPr id="12" name="AutoShape 20"/>
          <p:cNvSpPr>
            <a:spLocks noChangeArrowheads="1"/>
          </p:cNvSpPr>
          <p:nvPr/>
        </p:nvSpPr>
        <p:spPr bwMode="auto">
          <a:xfrm>
            <a:off x="2514600" y="3657600"/>
            <a:ext cx="5715000" cy="10668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200" dirty="0" err="1"/>
              <a:t>H</a:t>
            </a:r>
            <a:r>
              <a:rPr lang="en-US" sz="3200" dirty="0" err="1" smtClean="0"/>
              <a:t>ệ</a:t>
            </a:r>
            <a:r>
              <a:rPr lang="en-US" sz="3200" dirty="0" smtClean="0"/>
              <a:t> </a:t>
            </a:r>
            <a:r>
              <a:rPr lang="en-US" sz="3200" dirty="0" err="1" smtClean="0"/>
              <a:t>quả</a:t>
            </a:r>
            <a:r>
              <a:rPr lang="en-US" sz="3200" dirty="0" smtClean="0"/>
              <a:t> </a:t>
            </a:r>
            <a:r>
              <a:rPr lang="en-US" sz="3200" dirty="0" err="1" smtClean="0"/>
              <a:t>và</a:t>
            </a:r>
            <a:r>
              <a:rPr lang="en-US" sz="3200" dirty="0" smtClean="0"/>
              <a:t> </a:t>
            </a:r>
            <a:r>
              <a:rPr lang="en-US" sz="3200" dirty="0" err="1" smtClean="0"/>
              <a:t>nguyên</a:t>
            </a:r>
            <a:r>
              <a:rPr lang="en-US" sz="3200" dirty="0" smtClean="0"/>
              <a:t> </a:t>
            </a:r>
            <a:r>
              <a:rPr lang="en-US" sz="3200" dirty="0" err="1" smtClean="0"/>
              <a:t>nhân</a:t>
            </a:r>
            <a:r>
              <a:rPr lang="en-US" sz="3200" dirty="0" smtClean="0"/>
              <a:t> </a:t>
            </a:r>
          </a:p>
          <a:p>
            <a:pPr algn="ctr">
              <a:defRPr/>
            </a:pPr>
            <a:r>
              <a:rPr lang="en-US" sz="3200" dirty="0" err="1" smtClean="0"/>
              <a:t>của</a:t>
            </a:r>
            <a:r>
              <a:rPr lang="en-US" sz="3200" dirty="0" smtClean="0"/>
              <a:t> BLHĐTCSG/XHTDTE</a:t>
            </a:r>
            <a:endParaRPr lang="en-US" sz="3200" dirty="0"/>
          </a:p>
        </p:txBody>
      </p:sp>
      <p:sp>
        <p:nvSpPr>
          <p:cNvPr id="13" name="AutoShape 21"/>
          <p:cNvSpPr>
            <a:spLocks noChangeArrowheads="1"/>
          </p:cNvSpPr>
          <p:nvPr/>
        </p:nvSpPr>
        <p:spPr bwMode="auto">
          <a:xfrm>
            <a:off x="2000250" y="4953000"/>
            <a:ext cx="6915150" cy="1219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z="3200" dirty="0" err="1" smtClean="0"/>
              <a:t>Quy</a:t>
            </a:r>
            <a:r>
              <a:rPr lang="en-US" altLang="en-US" sz="3200" dirty="0" smtClean="0"/>
              <a:t> </a:t>
            </a:r>
            <a:r>
              <a:rPr lang="en-US" altLang="en-US" sz="3200" dirty="0" err="1" smtClean="0"/>
              <a:t>trình</a:t>
            </a:r>
            <a:r>
              <a:rPr lang="en-US" altLang="en-US" sz="3200" dirty="0" smtClean="0"/>
              <a:t> </a:t>
            </a:r>
            <a:r>
              <a:rPr lang="en-US" altLang="en-US" sz="3200" dirty="0" err="1" smtClean="0"/>
              <a:t>xử</a:t>
            </a:r>
            <a:r>
              <a:rPr lang="en-US" altLang="en-US" sz="3200" dirty="0" smtClean="0"/>
              <a:t> </a:t>
            </a:r>
            <a:r>
              <a:rPr lang="en-US" altLang="en-US" sz="3200" dirty="0" err="1" smtClean="0"/>
              <a:t>lý</a:t>
            </a:r>
            <a:r>
              <a:rPr lang="en-US" altLang="en-US" sz="3200" dirty="0" smtClean="0"/>
              <a:t> BLHĐTCSG </a:t>
            </a:r>
            <a:r>
              <a:rPr lang="en-US" altLang="en-US" sz="3200" dirty="0" err="1" smtClean="0"/>
              <a:t>của</a:t>
            </a:r>
            <a:r>
              <a:rPr lang="en-US" altLang="en-US" sz="3200" dirty="0"/>
              <a:t> </a:t>
            </a:r>
            <a:r>
              <a:rPr lang="en-US" altLang="en-US" sz="3200" dirty="0" err="1" smtClean="0"/>
              <a:t>nhà</a:t>
            </a:r>
            <a:endParaRPr lang="en-US" altLang="en-US" sz="3200" dirty="0" smtClean="0"/>
          </a:p>
          <a:p>
            <a:r>
              <a:rPr lang="en-US" altLang="en-US" sz="3200" dirty="0" err="1" smtClean="0"/>
              <a:t>trường</a:t>
            </a:r>
            <a:r>
              <a:rPr lang="en-US" altLang="en-US" sz="3200" dirty="0" smtClean="0"/>
              <a:t> </a:t>
            </a:r>
            <a:r>
              <a:rPr lang="en-US" altLang="en-US" sz="3200" dirty="0" err="1" smtClean="0"/>
              <a:t>và</a:t>
            </a:r>
            <a:r>
              <a:rPr lang="en-US" altLang="en-US" sz="3200" dirty="0" smtClean="0"/>
              <a:t> </a:t>
            </a:r>
            <a:r>
              <a:rPr lang="en-US" altLang="en-US" sz="3200" dirty="0" err="1" smtClean="0"/>
              <a:t>kỹ</a:t>
            </a:r>
            <a:r>
              <a:rPr lang="en-US" altLang="en-US" sz="3200" dirty="0" smtClean="0"/>
              <a:t> </a:t>
            </a:r>
            <a:r>
              <a:rPr lang="en-US" altLang="en-US" sz="3200" dirty="0" err="1" smtClean="0"/>
              <a:t>năng</a:t>
            </a:r>
            <a:r>
              <a:rPr lang="en-US" altLang="en-US" sz="3200" dirty="0" smtClean="0"/>
              <a:t> </a:t>
            </a:r>
            <a:r>
              <a:rPr lang="en-US" altLang="en-US" sz="3200" dirty="0" err="1" smtClean="0"/>
              <a:t>hỗ</a:t>
            </a:r>
            <a:r>
              <a:rPr lang="en-US" altLang="en-US" sz="3200" dirty="0" smtClean="0"/>
              <a:t> </a:t>
            </a:r>
            <a:r>
              <a:rPr lang="en-US" altLang="en-US" sz="3200" dirty="0" err="1" smtClean="0"/>
              <a:t>trợ</a:t>
            </a:r>
            <a:r>
              <a:rPr lang="en-US" altLang="en-US" sz="3200" dirty="0" smtClean="0"/>
              <a:t> </a:t>
            </a:r>
            <a:r>
              <a:rPr lang="en-US" altLang="en-US" sz="3200" dirty="0" err="1" smtClean="0"/>
              <a:t>của</a:t>
            </a:r>
            <a:r>
              <a:rPr lang="en-US" altLang="en-US" sz="3200" dirty="0" smtClean="0"/>
              <a:t> GVCN</a:t>
            </a:r>
            <a:endParaRPr lang="en-US" altLang="en-US" sz="2800" dirty="0"/>
          </a:p>
        </p:txBody>
      </p:sp>
      <p:sp>
        <p:nvSpPr>
          <p:cNvPr id="1025" name="Rectangle 1"/>
          <p:cNvSpPr>
            <a:spLocks noChangeArrowheads="1"/>
          </p:cNvSpPr>
          <p:nvPr/>
        </p:nvSpPr>
        <p:spPr bwMode="auto">
          <a:xfrm>
            <a:off x="1219200" y="206375"/>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4000" b="1">
                <a:solidFill>
                  <a:srgbClr val="0000FF"/>
                </a:solidFill>
              </a:rPr>
              <a:t>CÁC NỘI DUNG CHÍNH</a:t>
            </a:r>
          </a:p>
        </p:txBody>
      </p:sp>
      <p:sp>
        <p:nvSpPr>
          <p:cNvPr id="14" name="Oval 13"/>
          <p:cNvSpPr/>
          <p:nvPr/>
        </p:nvSpPr>
        <p:spPr>
          <a:xfrm>
            <a:off x="76200" y="1905000"/>
            <a:ext cx="1752600" cy="3200400"/>
          </a:xfrm>
          <a:prstGeom prst="ellipse">
            <a:avLst/>
          </a:prstGeom>
          <a:blipFill>
            <a:blip r:embed="rId2">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56480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edge">
                                      <p:cBhvr>
                                        <p:cTn id="7" dur="500"/>
                                        <p:tgtEl>
                                          <p:spTgt spid="1025"/>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0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057400" y="274638"/>
            <a:ext cx="6629400" cy="1249362"/>
          </a:xfrm>
        </p:spPr>
        <p:txBody>
          <a:bodyPr/>
          <a:lstStyle/>
          <a:p>
            <a:pPr eaLnBrk="1" hangingPunct="1"/>
            <a:r>
              <a:rPr lang="en-US" altLang="en-US" sz="4000" smtClean="0">
                <a:latin typeface="Tahoma" pitchFamily="34" charset="0"/>
                <a:cs typeface="Tahoma" pitchFamily="34" charset="0"/>
              </a:rPr>
              <a:t>Yêu cầu </a:t>
            </a:r>
          </a:p>
        </p:txBody>
      </p:sp>
      <p:sp>
        <p:nvSpPr>
          <p:cNvPr id="56323" name="Content Placeholder 2"/>
          <p:cNvSpPr>
            <a:spLocks noGrp="1"/>
          </p:cNvSpPr>
          <p:nvPr>
            <p:ph idx="1"/>
          </p:nvPr>
        </p:nvSpPr>
        <p:spPr>
          <a:xfrm>
            <a:off x="620713" y="1122363"/>
            <a:ext cx="7886700" cy="4351337"/>
          </a:xfrm>
        </p:spPr>
        <p:txBody>
          <a:bodyPr/>
          <a:lstStyle/>
          <a:p>
            <a:pPr eaLnBrk="1" hangingPunct="1">
              <a:lnSpc>
                <a:spcPts val="3200"/>
              </a:lnSpc>
              <a:spcBef>
                <a:spcPct val="0"/>
              </a:spcBef>
              <a:buFont typeface="Wingdings" pitchFamily="2" charset="2"/>
              <a:buChar char="Ø"/>
            </a:pPr>
            <a:r>
              <a:rPr lang="en-US" altLang="en-US" sz="2800" b="1" dirty="0" err="1" smtClean="0">
                <a:solidFill>
                  <a:srgbClr val="0000CC"/>
                </a:solidFill>
                <a:latin typeface="Tahoma" pitchFamily="34" charset="0"/>
                <a:cs typeface="Tahoma" pitchFamily="34" charset="0"/>
              </a:rPr>
              <a:t>Mọi</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giáo</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viên</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cán</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bộ</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của</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nhà</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tr</a:t>
            </a:r>
            <a:r>
              <a:rPr lang="vi-VN" altLang="en-US" sz="2800" b="1" dirty="0" smtClean="0">
                <a:solidFill>
                  <a:srgbClr val="0000CC"/>
                </a:solidFill>
                <a:latin typeface="Tahoma" pitchFamily="34" charset="0"/>
                <a:cs typeface="Tahoma" pitchFamily="34" charset="0"/>
              </a:rPr>
              <a:t>ường</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đều</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phải</a:t>
            </a:r>
            <a:r>
              <a:rPr lang="en-US" altLang="en-US" sz="2800" b="1" dirty="0" smtClean="0">
                <a:solidFill>
                  <a:srgbClr val="0000CC"/>
                </a:solidFill>
                <a:latin typeface="Tahoma" pitchFamily="34" charset="0"/>
                <a:cs typeface="Tahoma" pitchFamily="34" charset="0"/>
              </a:rPr>
              <a:t> </a:t>
            </a:r>
            <a:r>
              <a:rPr lang="en-US" altLang="en-US" sz="2800" b="1" dirty="0" smtClean="0">
                <a:solidFill>
                  <a:srgbClr val="FF0000"/>
                </a:solidFill>
                <a:latin typeface="Tahoma" pitchFamily="34" charset="0"/>
                <a:cs typeface="Tahoma" pitchFamily="34" charset="0"/>
              </a:rPr>
              <a:t>HÀNH ĐỘNG </a:t>
            </a:r>
            <a:r>
              <a:rPr lang="en-US" altLang="en-US" sz="2800" b="1" dirty="0" err="1" smtClean="0">
                <a:solidFill>
                  <a:srgbClr val="0000FF"/>
                </a:solidFill>
                <a:latin typeface="Tahoma" pitchFamily="34" charset="0"/>
                <a:cs typeface="Tahoma" pitchFamily="34" charset="0"/>
              </a:rPr>
              <a:t>ngay</a:t>
            </a:r>
            <a:r>
              <a:rPr lang="en-US" altLang="en-US" sz="2800" b="1" dirty="0" smtClean="0">
                <a:solidFill>
                  <a:srgbClr val="FF0000"/>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khi</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chứng</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kiến</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hoặc</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được</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thông</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báo</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hoặc</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có</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thông</a:t>
            </a:r>
            <a:r>
              <a:rPr lang="en-US" altLang="en-US" sz="2800" b="1" dirty="0" smtClean="0">
                <a:solidFill>
                  <a:srgbClr val="0000CC"/>
                </a:solidFill>
                <a:latin typeface="Tahoma" pitchFamily="34" charset="0"/>
                <a:cs typeface="Tahoma" pitchFamily="34" charset="0"/>
              </a:rPr>
              <a:t> tin </a:t>
            </a:r>
            <a:r>
              <a:rPr lang="en-US" altLang="en-US" sz="2800" b="1" dirty="0" err="1" smtClean="0">
                <a:solidFill>
                  <a:srgbClr val="0000CC"/>
                </a:solidFill>
                <a:latin typeface="Tahoma" pitchFamily="34" charset="0"/>
                <a:cs typeface="Tahoma" pitchFamily="34" charset="0"/>
              </a:rPr>
              <a:t>liên</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quan</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đến</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bạo</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lực</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giới</a:t>
            </a:r>
            <a:r>
              <a:rPr lang="en-US" altLang="en-US" sz="2800" b="1" dirty="0" smtClean="0">
                <a:solidFill>
                  <a:srgbClr val="0000CC"/>
                </a:solidFill>
                <a:latin typeface="Tahoma" pitchFamily="34" charset="0"/>
                <a:cs typeface="Tahoma" pitchFamily="34" charset="0"/>
              </a:rPr>
              <a:t>/</a:t>
            </a:r>
            <a:r>
              <a:rPr lang="en-US" altLang="en-US" sz="2800" b="1" dirty="0" err="1" smtClean="0">
                <a:solidFill>
                  <a:srgbClr val="0000CC"/>
                </a:solidFill>
                <a:latin typeface="Tahoma" pitchFamily="34" charset="0"/>
                <a:cs typeface="Tahoma" pitchFamily="34" charset="0"/>
              </a:rPr>
              <a:t>quấy</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rối</a:t>
            </a:r>
            <a:r>
              <a:rPr lang="en-US" altLang="en-US" sz="2800" b="1" dirty="0" smtClean="0">
                <a:solidFill>
                  <a:srgbClr val="0000CC"/>
                </a:solidFill>
                <a:latin typeface="Tahoma" pitchFamily="34" charset="0"/>
                <a:cs typeface="Tahoma" pitchFamily="34" charset="0"/>
              </a:rPr>
              <a:t>/</a:t>
            </a:r>
            <a:r>
              <a:rPr lang="en-US" altLang="en-US" sz="2800" b="1" dirty="0" err="1" smtClean="0">
                <a:solidFill>
                  <a:srgbClr val="0000CC"/>
                </a:solidFill>
                <a:latin typeface="Tahoma" pitchFamily="34" charset="0"/>
                <a:cs typeface="Tahoma" pitchFamily="34" charset="0"/>
              </a:rPr>
              <a:t>xâm</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hại</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đối</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với</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học</a:t>
            </a:r>
            <a:r>
              <a:rPr lang="en-US" altLang="en-US" sz="2800" b="1" dirty="0" smtClean="0">
                <a:solidFill>
                  <a:srgbClr val="0000CC"/>
                </a:solidFill>
                <a:latin typeface="Tahoma" pitchFamily="34" charset="0"/>
                <a:cs typeface="Tahoma" pitchFamily="34" charset="0"/>
              </a:rPr>
              <a:t> </a:t>
            </a:r>
            <a:r>
              <a:rPr lang="en-US" altLang="en-US" sz="2800" b="1" dirty="0" err="1" smtClean="0">
                <a:solidFill>
                  <a:srgbClr val="0000CC"/>
                </a:solidFill>
                <a:latin typeface="Tahoma" pitchFamily="34" charset="0"/>
                <a:cs typeface="Tahoma" pitchFamily="34" charset="0"/>
              </a:rPr>
              <a:t>sinh</a:t>
            </a:r>
            <a:r>
              <a:rPr lang="en-US" altLang="en-US" sz="2800" dirty="0" smtClean="0">
                <a:solidFill>
                  <a:srgbClr val="0000CC"/>
                </a:solidFill>
                <a:latin typeface="Tahoma" pitchFamily="34" charset="0"/>
                <a:cs typeface="Tahoma" pitchFamily="34" charset="0"/>
              </a:rPr>
              <a:t>. </a:t>
            </a:r>
          </a:p>
          <a:p>
            <a:pPr eaLnBrk="1" hangingPunct="1">
              <a:lnSpc>
                <a:spcPts val="2800"/>
              </a:lnSpc>
              <a:spcBef>
                <a:spcPct val="0"/>
              </a:spcBef>
              <a:buFont typeface="Wingdings" pitchFamily="2" charset="2"/>
              <a:buChar char="Ø"/>
            </a:pPr>
            <a:endParaRPr lang="en-US" altLang="en-US" sz="2400" dirty="0" smtClean="0">
              <a:latin typeface="Tahoma" pitchFamily="34" charset="0"/>
              <a:cs typeface="Tahoma" pitchFamily="34" charset="0"/>
            </a:endParaRPr>
          </a:p>
          <a:p>
            <a:pPr eaLnBrk="1" hangingPunct="1">
              <a:lnSpc>
                <a:spcPts val="3200"/>
              </a:lnSpc>
              <a:spcBef>
                <a:spcPct val="0"/>
              </a:spcBef>
              <a:buFontTx/>
              <a:buNone/>
            </a:pPr>
            <a:r>
              <a:rPr lang="en-US" altLang="en-US" sz="2400" dirty="0" smtClean="0">
                <a:latin typeface="Tahoma" pitchFamily="34" charset="0"/>
                <a:cs typeface="Tahoma" pitchFamily="34" charset="0"/>
              </a:rPr>
              <a:t>	</a:t>
            </a:r>
            <a:r>
              <a:rPr lang="en-US" altLang="en-US" sz="2400" b="1" dirty="0" err="1" smtClean="0">
                <a:latin typeface="Tahoma" pitchFamily="34" charset="0"/>
                <a:cs typeface="Tahoma" pitchFamily="34" charset="0"/>
              </a:rPr>
              <a:t>Việc</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chậm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trễ</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hoặc</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không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phản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ứng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có</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thể</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khiến</a:t>
            </a:r>
            <a:r>
              <a:rPr lang="en-US" altLang="en-US" sz="2400" b="1" dirty="0" smtClean="0">
                <a:latin typeface="Tahoma" pitchFamily="34" charset="0"/>
                <a:cs typeface="Tahoma" pitchFamily="34" charset="0"/>
              </a:rPr>
              <a:t> HS </a:t>
            </a:r>
            <a:r>
              <a:rPr lang="en-US" altLang="en-US" sz="2400" b="1" dirty="0" err="1" smtClean="0">
                <a:latin typeface="Tahoma" pitchFamily="34" charset="0"/>
                <a:cs typeface="Tahoma" pitchFamily="34" charset="0"/>
              </a:rPr>
              <a:t>rơi</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vào</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nguy</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cơ</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bị</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bạo</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lực</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giới</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ngày</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một</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trầm</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trọng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ảnh</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hưởng</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đến</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sức</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khỏe</a:t>
            </a:r>
            <a:r>
              <a:rPr lang="en-US" altLang="en-US" sz="2400" b="1" dirty="0" smtClean="0">
                <a:latin typeface="Tahoma" pitchFamily="34" charset="0"/>
                <a:cs typeface="Tahoma" pitchFamily="34" charset="0"/>
              </a:rPr>
              <a:t>/</a:t>
            </a:r>
            <a:r>
              <a:rPr lang="en-US" altLang="en-US" sz="2400" b="1" dirty="0" err="1" smtClean="0">
                <a:latin typeface="Tahoma" pitchFamily="34" charset="0"/>
                <a:cs typeface="Tahoma" pitchFamily="34" charset="0"/>
              </a:rPr>
              <a:t>tính</a:t>
            </a:r>
            <a:r>
              <a:rPr lang="en-US" altLang="en-US" sz="2400" b="1" dirty="0" smtClean="0">
                <a:latin typeface="Tahoma" pitchFamily="34" charset="0"/>
                <a:cs typeface="Tahoma" pitchFamily="34" charset="0"/>
              </a:rPr>
              <a:t> </a:t>
            </a:r>
            <a:r>
              <a:rPr lang="en-US" altLang="en-US" sz="2400" b="1" dirty="0" err="1" smtClean="0">
                <a:latin typeface="Tahoma" pitchFamily="34" charset="0"/>
                <a:cs typeface="Tahoma" pitchFamily="34" charset="0"/>
              </a:rPr>
              <a:t>mạng</a:t>
            </a:r>
            <a:r>
              <a:rPr lang="en-US" altLang="en-US" sz="2400" b="1" dirty="0" smtClean="0">
                <a:latin typeface="Tahoma" pitchFamily="34" charset="0"/>
                <a:cs typeface="Tahoma" pitchFamily="34" charset="0"/>
              </a:rPr>
              <a:t>.</a:t>
            </a:r>
          </a:p>
        </p:txBody>
      </p:sp>
      <p:sp>
        <p:nvSpPr>
          <p:cNvPr id="67588" name="Slide Number Placeholder 3"/>
          <p:cNvSpPr>
            <a:spLocks noGrp="1"/>
          </p:cNvSpPr>
          <p:nvPr>
            <p:ph type="sldNum" sz="quarter" idx="12"/>
          </p:nvPr>
        </p:nvSpPr>
        <p:spPr bwMode="auto">
          <a:ln>
            <a:miter lim="800000"/>
            <a:headEnd/>
            <a:tailEnd/>
          </a:ln>
        </p:spPr>
        <p:txBody>
          <a:bodyPr/>
          <a:lstStyle/>
          <a:p>
            <a:pPr>
              <a:defRPr/>
            </a:pPr>
            <a:fld id="{261776EF-B20E-4E03-B062-782D55D11EA7}" type="slidenum">
              <a:rPr lang="en-US" altLang="en-US" sz="1200" smtClean="0"/>
              <a:pPr>
                <a:defRPr/>
              </a:pPr>
              <a:t>30</a:t>
            </a:fld>
            <a:endParaRPr lang="en-US" altLang="en-US" sz="1200" smtClean="0"/>
          </a:p>
        </p:txBody>
      </p:sp>
      <p:sp>
        <p:nvSpPr>
          <p:cNvPr id="5" name="Right Arrow 4"/>
          <p:cNvSpPr/>
          <p:nvPr/>
        </p:nvSpPr>
        <p:spPr>
          <a:xfrm>
            <a:off x="457200" y="633413"/>
            <a:ext cx="1600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63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029200"/>
            <a:ext cx="5543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2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654050"/>
            <a:ext cx="8229600" cy="1143000"/>
          </a:xfrm>
        </p:spPr>
        <p:txBody>
          <a:bodyPr/>
          <a:lstStyle/>
          <a:p>
            <a:pPr eaLnBrk="1" hangingPunct="1"/>
            <a:r>
              <a:rPr lang="vi-VN" altLang="en-US" sz="3600" smtClean="0">
                <a:solidFill>
                  <a:srgbClr val="0000FF"/>
                </a:solidFill>
                <a:cs typeface="Arial" charset="0"/>
              </a:rPr>
              <a:t>Quy trình quản lý các ca báo cáo </a:t>
            </a:r>
            <a:r>
              <a:rPr lang="en-US" altLang="en-US" sz="3600" smtClean="0">
                <a:solidFill>
                  <a:srgbClr val="0000FF"/>
                </a:solidFill>
                <a:cs typeface="Arial" charset="0"/>
              </a:rPr>
              <a:t>bạo lực/xâm hại </a:t>
            </a:r>
            <a:r>
              <a:rPr lang="vi-VN" altLang="en-US" sz="3600" smtClean="0">
                <a:solidFill>
                  <a:srgbClr val="0000FF"/>
                </a:solidFill>
                <a:cs typeface="Arial" charset="0"/>
              </a:rPr>
              <a:t>của nhà trường</a:t>
            </a:r>
            <a:endParaRPr lang="en-US" altLang="en-US" sz="3600" smtClean="0">
              <a:solidFill>
                <a:srgbClr val="0000FF"/>
              </a:solidFill>
              <a:cs typeface="Arial" charset="0"/>
            </a:endParaRPr>
          </a:p>
        </p:txBody>
      </p:sp>
      <p:graphicFrame>
        <p:nvGraphicFramePr>
          <p:cNvPr id="5" name="Content Placeholder 4"/>
          <p:cNvGraphicFramePr>
            <a:graphicFrameLocks noGrp="1"/>
          </p:cNvGraphicFramePr>
          <p:nvPr>
            <p:ph idx="1"/>
          </p:nvPr>
        </p:nvGraphicFramePr>
        <p:xfrm>
          <a:off x="304800" y="2057400"/>
          <a:ext cx="8534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708" name="Slide Number Placeholder 3"/>
          <p:cNvSpPr>
            <a:spLocks noGrp="1"/>
          </p:cNvSpPr>
          <p:nvPr>
            <p:ph type="sldNum" sz="quarter" idx="12"/>
          </p:nvPr>
        </p:nvSpPr>
        <p:spPr bwMode="auto">
          <a:ln>
            <a:miter lim="800000"/>
            <a:headEnd/>
            <a:tailEnd/>
          </a:ln>
        </p:spPr>
        <p:txBody>
          <a:bodyPr/>
          <a:lstStyle/>
          <a:p>
            <a:pPr>
              <a:defRPr/>
            </a:pPr>
            <a:fld id="{224D44F2-4D9D-44A3-AABD-86A0B5ECB7CA}" type="slidenum">
              <a:rPr lang="en-US" altLang="en-US" sz="1200" smtClean="0"/>
              <a:pPr>
                <a:defRPr/>
              </a:pPr>
              <a:t>31</a:t>
            </a:fld>
            <a:endParaRPr lang="en-US" altLang="en-US" sz="1200" smtClean="0"/>
          </a:p>
        </p:txBody>
      </p:sp>
    </p:spTree>
    <p:extLst>
      <p:ext uri="{BB962C8B-B14F-4D97-AF65-F5344CB8AC3E}">
        <p14:creationId xmlns:p14="http://schemas.microsoft.com/office/powerpoint/2010/main" val="207237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z="3600" b="1" dirty="0" smtClean="0">
                <a:solidFill>
                  <a:srgbClr val="0000FF"/>
                </a:solidFill>
                <a:latin typeface="Calibri" pitchFamily="34" charset="0"/>
                <a:cs typeface="Arial" charset="0"/>
              </a:rPr>
              <a:t>(1) </a:t>
            </a:r>
            <a:r>
              <a:rPr lang="vi-VN" altLang="en-US" sz="3600" b="1" dirty="0" smtClean="0">
                <a:solidFill>
                  <a:srgbClr val="0000FF"/>
                </a:solidFill>
                <a:latin typeface="Calibri" pitchFamily="34" charset="0"/>
                <a:cs typeface="Arial" charset="0"/>
              </a:rPr>
              <a:t>Đánh giá ban đầu</a:t>
            </a:r>
            <a:endParaRPr lang="en-US" altLang="en-US" sz="3600" b="1" dirty="0" smtClean="0">
              <a:solidFill>
                <a:srgbClr val="0000FF"/>
              </a:solidFill>
              <a:latin typeface="Calibri" pitchFamily="34" charset="0"/>
              <a:cs typeface="Arial" charset="0"/>
            </a:endParaRPr>
          </a:p>
        </p:txBody>
      </p:sp>
      <p:sp>
        <p:nvSpPr>
          <p:cNvPr id="65539" name="Content Placeholder 2"/>
          <p:cNvSpPr>
            <a:spLocks noGrp="1"/>
          </p:cNvSpPr>
          <p:nvPr>
            <p:ph idx="1"/>
          </p:nvPr>
        </p:nvSpPr>
        <p:spPr>
          <a:xfrm>
            <a:off x="381000" y="1333500"/>
            <a:ext cx="5467350" cy="5067300"/>
          </a:xfrm>
        </p:spPr>
        <p:txBody>
          <a:bodyPr/>
          <a:lstStyle/>
          <a:p>
            <a:pPr eaLnBrk="1" hangingPunct="1">
              <a:buFont typeface="Wingdings" pitchFamily="2" charset="2"/>
              <a:buChar char="v"/>
            </a:pPr>
            <a:r>
              <a:rPr lang="vi-VN" altLang="en-US" sz="2800" b="1" dirty="0" smtClean="0">
                <a:latin typeface="Calibri" pitchFamily="34" charset="0"/>
                <a:cs typeface="Arial" charset="0"/>
              </a:rPr>
              <a:t>BGH</a:t>
            </a:r>
            <a:r>
              <a:rPr lang="en-US" altLang="en-US" sz="2800" b="1" dirty="0" smtClean="0">
                <a:latin typeface="Calibri" pitchFamily="34" charset="0"/>
                <a:cs typeface="Arial" charset="0"/>
              </a:rPr>
              <a:t>, GVCN, </a:t>
            </a:r>
            <a:r>
              <a:rPr lang="en-US" altLang="en-US" sz="2800" b="1" dirty="0" err="1" smtClean="0">
                <a:latin typeface="Calibri" pitchFamily="34" charset="0"/>
                <a:cs typeface="Arial" charset="0"/>
              </a:rPr>
              <a:t>giáo</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viên</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chuyên</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trách</a:t>
            </a:r>
            <a:r>
              <a:rPr lang="en-US" altLang="en-US" sz="2800" b="1" dirty="0" smtClean="0">
                <a:latin typeface="Calibri" pitchFamily="34" charset="0"/>
                <a:cs typeface="Arial" charset="0"/>
              </a:rPr>
              <a:t> hay</a:t>
            </a:r>
            <a:r>
              <a:rPr lang="vi-VN" altLang="en-US" sz="2800" b="1" dirty="0" smtClean="0">
                <a:latin typeface="Calibri" pitchFamily="34" charset="0"/>
                <a:cs typeface="Arial" charset="0"/>
              </a:rPr>
              <a:t> </a:t>
            </a:r>
            <a:r>
              <a:rPr lang="en-US" altLang="en-US" sz="2800" b="1" dirty="0" err="1" smtClean="0">
                <a:latin typeface="Calibri" pitchFamily="34" charset="0"/>
                <a:cs typeface="Arial" charset="0"/>
              </a:rPr>
              <a:t>cán</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bộ</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tham</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vấn</a:t>
            </a:r>
            <a:r>
              <a:rPr lang="vi-VN" altLang="en-US" sz="2800" b="1" dirty="0" smtClean="0">
                <a:latin typeface="Calibri" pitchFamily="34" charset="0"/>
                <a:cs typeface="Arial" charset="0"/>
              </a:rPr>
              <a:t> tâm lý thực hiện</a:t>
            </a:r>
            <a:r>
              <a:rPr lang="en-US" altLang="en-US" sz="2800" b="1" dirty="0" smtClean="0">
                <a:latin typeface="Calibri" pitchFamily="34" charset="0"/>
                <a:cs typeface="Arial" charset="0"/>
              </a:rPr>
              <a:t>:</a:t>
            </a:r>
            <a:endParaRPr lang="vi-VN" altLang="en-US" sz="2800" b="1" dirty="0" smtClean="0">
              <a:latin typeface="Calibri" pitchFamily="34" charset="0"/>
              <a:cs typeface="Arial" charset="0"/>
            </a:endParaRPr>
          </a:p>
          <a:p>
            <a:pPr lvl="1" eaLnBrk="1" hangingPunct="1">
              <a:spcBef>
                <a:spcPts val="1200"/>
              </a:spcBef>
              <a:buClr>
                <a:srgbClr val="0000FF"/>
              </a:buClr>
              <a:buFont typeface="Wingdings" pitchFamily="2" charset="2"/>
              <a:buChar char="§"/>
            </a:pPr>
            <a:r>
              <a:rPr lang="vi-VN" altLang="en-US" sz="2800" dirty="0" smtClean="0">
                <a:cs typeface="Arial" charset="0"/>
              </a:rPr>
              <a:t>Đánh giá nhanh</a:t>
            </a:r>
          </a:p>
          <a:p>
            <a:pPr lvl="1" eaLnBrk="1" hangingPunct="1">
              <a:spcBef>
                <a:spcPts val="1200"/>
              </a:spcBef>
              <a:buClr>
                <a:srgbClr val="0000FF"/>
              </a:buClr>
              <a:buFont typeface="Wingdings" pitchFamily="2" charset="2"/>
              <a:buChar char="§"/>
            </a:pPr>
            <a:r>
              <a:rPr lang="vi-VN" altLang="en-US" sz="2800" dirty="0" smtClean="0">
                <a:cs typeface="Arial" charset="0"/>
              </a:rPr>
              <a:t>Quyết định tính nghiêm trọng (những trợ giúp kịp thời nếu cần: </a:t>
            </a:r>
            <a:r>
              <a:rPr lang="en-US" altLang="en-US" sz="2800" dirty="0" smtClean="0">
                <a:cs typeface="Arial" charset="0"/>
              </a:rPr>
              <a:t>Y </a:t>
            </a:r>
            <a:r>
              <a:rPr lang="en-US" altLang="en-US" sz="2800" dirty="0" err="1" smtClean="0">
                <a:cs typeface="Arial" charset="0"/>
              </a:rPr>
              <a:t>tế</a:t>
            </a:r>
            <a:r>
              <a:rPr lang="vi-VN" altLang="en-US" sz="2800" dirty="0" smtClean="0">
                <a:cs typeface="Arial" charset="0"/>
              </a:rPr>
              <a:t>, T</a:t>
            </a:r>
            <a:r>
              <a:rPr lang="en-US" altLang="en-US" sz="2800" dirty="0" err="1" smtClean="0">
                <a:cs typeface="Arial" charset="0"/>
              </a:rPr>
              <a:t>âm</a:t>
            </a:r>
            <a:r>
              <a:rPr lang="en-US" altLang="en-US" sz="2800" dirty="0" smtClean="0">
                <a:cs typeface="Arial" charset="0"/>
              </a:rPr>
              <a:t> </a:t>
            </a:r>
            <a:r>
              <a:rPr lang="en-US" altLang="en-US" sz="2800" dirty="0" err="1" smtClean="0">
                <a:cs typeface="Arial" charset="0"/>
              </a:rPr>
              <a:t>lý</a:t>
            </a:r>
            <a:r>
              <a:rPr lang="en-US" altLang="en-US" sz="2800" dirty="0" smtClean="0">
                <a:cs typeface="Arial" charset="0"/>
              </a:rPr>
              <a:t>,</a:t>
            </a:r>
            <a:r>
              <a:rPr lang="vi-VN" altLang="en-US" sz="2800" dirty="0" smtClean="0">
                <a:cs typeface="Arial" charset="0"/>
              </a:rPr>
              <a:t>...)</a:t>
            </a:r>
          </a:p>
          <a:p>
            <a:pPr lvl="1" eaLnBrk="1" hangingPunct="1">
              <a:spcBef>
                <a:spcPts val="1200"/>
              </a:spcBef>
              <a:buClr>
                <a:srgbClr val="0000FF"/>
              </a:buClr>
              <a:buFont typeface="Wingdings" pitchFamily="2" charset="2"/>
              <a:buChar char="§"/>
            </a:pPr>
            <a:r>
              <a:rPr lang="vi-VN" altLang="en-US" sz="2800" dirty="0" smtClean="0">
                <a:cs typeface="Arial" charset="0"/>
              </a:rPr>
              <a:t>Kế hoạch tiếp theo?</a:t>
            </a:r>
          </a:p>
          <a:p>
            <a:pPr lvl="1" eaLnBrk="1" hangingPunct="1"/>
            <a:endParaRPr lang="en-US" altLang="en-US" sz="1800" dirty="0" smtClean="0"/>
          </a:p>
        </p:txBody>
      </p:sp>
      <p:sp>
        <p:nvSpPr>
          <p:cNvPr id="73732" name="Slide Number Placeholder 3"/>
          <p:cNvSpPr>
            <a:spLocks noGrp="1"/>
          </p:cNvSpPr>
          <p:nvPr>
            <p:ph type="sldNum" sz="quarter" idx="12"/>
          </p:nvPr>
        </p:nvSpPr>
        <p:spPr bwMode="auto">
          <a:ln>
            <a:miter lim="800000"/>
            <a:headEnd/>
            <a:tailEnd/>
          </a:ln>
        </p:spPr>
        <p:txBody>
          <a:bodyPr/>
          <a:lstStyle/>
          <a:p>
            <a:pPr>
              <a:defRPr/>
            </a:pPr>
            <a:fld id="{FEA7AC94-C254-4834-A0DB-1636F882B3C1}" type="slidenum">
              <a:rPr lang="en-US" altLang="en-US" sz="1200" smtClean="0"/>
              <a:pPr>
                <a:defRPr/>
              </a:pPr>
              <a:t>32</a:t>
            </a:fld>
            <a:endParaRPr lang="en-US" altLang="en-US" sz="1200" smtClean="0"/>
          </a:p>
        </p:txBody>
      </p:sp>
      <p:pic>
        <p:nvPicPr>
          <p:cNvPr id="65541" name="Picture 14" descr="MCj00787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6559">
            <a:off x="6124575" y="1306513"/>
            <a:ext cx="2247900" cy="5191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400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04813" y="-76200"/>
            <a:ext cx="8229600" cy="1143000"/>
          </a:xfrm>
        </p:spPr>
        <p:txBody>
          <a:bodyPr/>
          <a:lstStyle/>
          <a:p>
            <a:pPr eaLnBrk="1" hangingPunct="1"/>
            <a:r>
              <a:rPr lang="en-US" altLang="en-US" sz="3400" b="1" dirty="0" smtClean="0">
                <a:solidFill>
                  <a:srgbClr val="0000FF"/>
                </a:solidFill>
                <a:latin typeface="Calibri" pitchFamily="34" charset="0"/>
                <a:cs typeface="Arial" charset="0"/>
              </a:rPr>
              <a:t>(2) </a:t>
            </a:r>
            <a:r>
              <a:rPr lang="vi-VN" altLang="en-US" sz="3400" b="1" dirty="0" smtClean="0">
                <a:solidFill>
                  <a:srgbClr val="0000FF"/>
                </a:solidFill>
                <a:latin typeface="Calibri" pitchFamily="34" charset="0"/>
                <a:cs typeface="Arial" charset="0"/>
              </a:rPr>
              <a:t>Phỏng vấn học sinh</a:t>
            </a:r>
            <a:r>
              <a:rPr lang="en-US" altLang="en-US" sz="3400" b="1" dirty="0" smtClean="0">
                <a:solidFill>
                  <a:srgbClr val="0000FF"/>
                </a:solidFill>
                <a:latin typeface="Calibri" pitchFamily="34" charset="0"/>
                <a:cs typeface="Arial" charset="0"/>
              </a:rPr>
              <a:t> </a:t>
            </a:r>
            <a:r>
              <a:rPr lang="vi-VN" altLang="en-US" sz="3400" b="1" dirty="0" smtClean="0">
                <a:solidFill>
                  <a:srgbClr val="0000FF"/>
                </a:solidFill>
                <a:latin typeface="Calibri" pitchFamily="34" charset="0"/>
                <a:cs typeface="Arial" charset="0"/>
              </a:rPr>
              <a:t>- </a:t>
            </a:r>
            <a:r>
              <a:rPr lang="en-US" altLang="en-US" sz="3400" b="1" dirty="0" smtClean="0">
                <a:solidFill>
                  <a:srgbClr val="0000FF"/>
                </a:solidFill>
                <a:latin typeface="Calibri" pitchFamily="34" charset="0"/>
                <a:cs typeface="Arial" charset="0"/>
              </a:rPr>
              <a:t>T</a:t>
            </a:r>
            <a:r>
              <a:rPr lang="vi-VN" altLang="en-US" sz="3400" b="1" dirty="0" smtClean="0">
                <a:solidFill>
                  <a:srgbClr val="0000FF"/>
                </a:solidFill>
                <a:latin typeface="Calibri" pitchFamily="34" charset="0"/>
                <a:cs typeface="Arial" charset="0"/>
              </a:rPr>
              <a:t>hu thập thông tin</a:t>
            </a:r>
            <a:endParaRPr lang="en-US" altLang="en-US" sz="3400" b="1" dirty="0" smtClean="0">
              <a:solidFill>
                <a:srgbClr val="0000FF"/>
              </a:solidFill>
              <a:latin typeface="Calibri" pitchFamily="34" charset="0"/>
            </a:endParaRPr>
          </a:p>
        </p:txBody>
      </p:sp>
      <p:sp>
        <p:nvSpPr>
          <p:cNvPr id="66563" name="Content Placeholder 2"/>
          <p:cNvSpPr>
            <a:spLocks noGrp="1"/>
          </p:cNvSpPr>
          <p:nvPr>
            <p:ph idx="1"/>
          </p:nvPr>
        </p:nvSpPr>
        <p:spPr>
          <a:xfrm>
            <a:off x="304800" y="990600"/>
            <a:ext cx="6832600" cy="5867400"/>
          </a:xfrm>
        </p:spPr>
        <p:txBody>
          <a:bodyPr/>
          <a:lstStyle/>
          <a:p>
            <a:pPr eaLnBrk="1" hangingPunct="1">
              <a:buFont typeface="Wingdings" pitchFamily="2" charset="2"/>
              <a:buChar char="Ø"/>
            </a:pPr>
            <a:r>
              <a:rPr lang="vi-VN" sz="3200" b="1" dirty="0" smtClean="0">
                <a:latin typeface="Calibri" pitchFamily="34" charset="0"/>
                <a:cs typeface="Arial" charset="0"/>
              </a:rPr>
              <a:t>Chọn ai phỏng vấn HS?</a:t>
            </a:r>
          </a:p>
          <a:p>
            <a:pPr>
              <a:lnSpc>
                <a:spcPct val="110000"/>
              </a:lnSpc>
              <a:spcBef>
                <a:spcPts val="600"/>
              </a:spcBef>
              <a:buFont typeface="Wingdings" pitchFamily="2" charset="2"/>
              <a:buChar char="§"/>
              <a:defRPr/>
            </a:pPr>
            <a:r>
              <a:rPr lang="vi-VN" sz="2800" dirty="0">
                <a:solidFill>
                  <a:srgbClr val="0000FF"/>
                </a:solidFill>
                <a:latin typeface="Calibri" pitchFamily="34" charset="0"/>
                <a:cs typeface="Arial" pitchFamily="34" charset="0"/>
              </a:rPr>
              <a:t>BGH phỏng vấn?</a:t>
            </a:r>
          </a:p>
          <a:p>
            <a:pPr>
              <a:lnSpc>
                <a:spcPct val="110000"/>
              </a:lnSpc>
              <a:spcBef>
                <a:spcPts val="600"/>
              </a:spcBef>
              <a:buFont typeface="Wingdings" pitchFamily="2" charset="2"/>
              <a:buChar char="§"/>
              <a:defRPr/>
            </a:pPr>
            <a:r>
              <a:rPr lang="en-US" sz="2800" dirty="0" err="1" smtClean="0">
                <a:solidFill>
                  <a:srgbClr val="0000FF"/>
                </a:solidFill>
                <a:latin typeface="Calibri" pitchFamily="34" charset="0"/>
                <a:cs typeface="Arial" pitchFamily="34" charset="0"/>
              </a:rPr>
              <a:t>Giáo</a:t>
            </a:r>
            <a:r>
              <a:rPr lang="en-US" sz="2800" dirty="0" smtClean="0">
                <a:solidFill>
                  <a:srgbClr val="0000FF"/>
                </a:solidFill>
                <a:latin typeface="Calibri" pitchFamily="34" charset="0"/>
                <a:cs typeface="Arial" pitchFamily="34" charset="0"/>
              </a:rPr>
              <a:t> </a:t>
            </a:r>
            <a:r>
              <a:rPr lang="en-US" sz="2800" dirty="0" err="1" smtClean="0">
                <a:solidFill>
                  <a:srgbClr val="0000FF"/>
                </a:solidFill>
                <a:latin typeface="Calibri" pitchFamily="34" charset="0"/>
                <a:cs typeface="Arial" pitchFamily="34" charset="0"/>
              </a:rPr>
              <a:t>viên</a:t>
            </a:r>
            <a:r>
              <a:rPr lang="en-US" sz="2800" dirty="0" smtClean="0">
                <a:solidFill>
                  <a:srgbClr val="0000FF"/>
                </a:solidFill>
                <a:latin typeface="Calibri" pitchFamily="34" charset="0"/>
                <a:cs typeface="Arial" pitchFamily="34" charset="0"/>
              </a:rPr>
              <a:t> </a:t>
            </a:r>
            <a:r>
              <a:rPr lang="en-US" sz="2800" dirty="0" err="1" smtClean="0">
                <a:solidFill>
                  <a:srgbClr val="0000FF"/>
                </a:solidFill>
                <a:latin typeface="Calibri" pitchFamily="34" charset="0"/>
                <a:cs typeface="Arial" pitchFamily="34" charset="0"/>
              </a:rPr>
              <a:t>chủ</a:t>
            </a:r>
            <a:r>
              <a:rPr lang="en-US" sz="2800" dirty="0" smtClean="0">
                <a:solidFill>
                  <a:srgbClr val="0000FF"/>
                </a:solidFill>
                <a:latin typeface="Calibri" pitchFamily="34" charset="0"/>
                <a:cs typeface="Arial" pitchFamily="34" charset="0"/>
              </a:rPr>
              <a:t> </a:t>
            </a:r>
            <a:r>
              <a:rPr lang="en-US" sz="2800" dirty="0" err="1" smtClean="0">
                <a:solidFill>
                  <a:srgbClr val="0000FF"/>
                </a:solidFill>
                <a:latin typeface="Calibri" pitchFamily="34" charset="0"/>
                <a:cs typeface="Arial" pitchFamily="34" charset="0"/>
              </a:rPr>
              <a:t>nhiệm</a:t>
            </a:r>
            <a:r>
              <a:rPr lang="en-US" sz="2800" dirty="0" smtClean="0">
                <a:solidFill>
                  <a:srgbClr val="0000FF"/>
                </a:solidFill>
                <a:latin typeface="Calibri" pitchFamily="34" charset="0"/>
                <a:cs typeface="Arial" pitchFamily="34" charset="0"/>
              </a:rPr>
              <a:t>?</a:t>
            </a:r>
            <a:endParaRPr lang="en-US" sz="2800" dirty="0">
              <a:solidFill>
                <a:srgbClr val="0000FF"/>
              </a:solidFill>
              <a:latin typeface="Calibri" pitchFamily="34" charset="0"/>
              <a:cs typeface="Arial" pitchFamily="34" charset="0"/>
            </a:endParaRPr>
          </a:p>
          <a:p>
            <a:pPr>
              <a:lnSpc>
                <a:spcPct val="110000"/>
              </a:lnSpc>
              <a:spcBef>
                <a:spcPts val="600"/>
              </a:spcBef>
              <a:buFont typeface="Wingdings" pitchFamily="2" charset="2"/>
              <a:buChar char="§"/>
              <a:defRPr/>
            </a:pPr>
            <a:r>
              <a:rPr lang="vi-VN" sz="2800" dirty="0">
                <a:solidFill>
                  <a:srgbClr val="0000FF"/>
                </a:solidFill>
                <a:latin typeface="Calibri" pitchFamily="34" charset="0"/>
                <a:cs typeface="Arial" pitchFamily="34" charset="0"/>
              </a:rPr>
              <a:t>C</a:t>
            </a:r>
            <a:r>
              <a:rPr lang="en-US" sz="2800" dirty="0" err="1">
                <a:solidFill>
                  <a:srgbClr val="0000FF"/>
                </a:solidFill>
                <a:latin typeface="Calibri" pitchFamily="34" charset="0"/>
                <a:cs typeface="Arial" pitchFamily="34" charset="0"/>
              </a:rPr>
              <a:t>án</a:t>
            </a:r>
            <a:r>
              <a:rPr lang="en-US" sz="2800" dirty="0">
                <a:solidFill>
                  <a:srgbClr val="0000FF"/>
                </a:solidFill>
                <a:latin typeface="Calibri" pitchFamily="34" charset="0"/>
                <a:cs typeface="Arial" pitchFamily="34" charset="0"/>
              </a:rPr>
              <a:t> </a:t>
            </a:r>
            <a:r>
              <a:rPr lang="en-US" sz="2800" dirty="0" err="1">
                <a:solidFill>
                  <a:srgbClr val="0000FF"/>
                </a:solidFill>
                <a:latin typeface="Calibri" pitchFamily="34" charset="0"/>
                <a:cs typeface="Arial" pitchFamily="34" charset="0"/>
              </a:rPr>
              <a:t>bộ</a:t>
            </a:r>
            <a:r>
              <a:rPr lang="en-US" sz="2800" dirty="0">
                <a:solidFill>
                  <a:srgbClr val="0000FF"/>
                </a:solidFill>
                <a:latin typeface="Calibri" pitchFamily="34" charset="0"/>
                <a:cs typeface="Arial" pitchFamily="34" charset="0"/>
              </a:rPr>
              <a:t> </a:t>
            </a:r>
            <a:r>
              <a:rPr lang="en-US" sz="2800" dirty="0" err="1">
                <a:solidFill>
                  <a:srgbClr val="0000FF"/>
                </a:solidFill>
                <a:latin typeface="Calibri" pitchFamily="34" charset="0"/>
                <a:cs typeface="Arial" pitchFamily="34" charset="0"/>
              </a:rPr>
              <a:t>tham</a:t>
            </a:r>
            <a:r>
              <a:rPr lang="en-US" sz="2800" dirty="0">
                <a:solidFill>
                  <a:srgbClr val="0000FF"/>
                </a:solidFill>
                <a:latin typeface="Calibri" pitchFamily="34" charset="0"/>
                <a:cs typeface="Arial" pitchFamily="34" charset="0"/>
              </a:rPr>
              <a:t> </a:t>
            </a:r>
            <a:r>
              <a:rPr lang="en-US" sz="2800" dirty="0" err="1">
                <a:solidFill>
                  <a:srgbClr val="0000FF"/>
                </a:solidFill>
                <a:latin typeface="Calibri" pitchFamily="34" charset="0"/>
                <a:cs typeface="Arial" pitchFamily="34" charset="0"/>
              </a:rPr>
              <a:t>vấn</a:t>
            </a:r>
            <a:r>
              <a:rPr lang="vi-VN" sz="2800" dirty="0">
                <a:solidFill>
                  <a:srgbClr val="0000FF"/>
                </a:solidFill>
                <a:latin typeface="Calibri" pitchFamily="34" charset="0"/>
                <a:cs typeface="Arial" pitchFamily="34" charset="0"/>
              </a:rPr>
              <a:t> </a:t>
            </a:r>
            <a:r>
              <a:rPr lang="en-US" sz="2800" dirty="0" err="1">
                <a:solidFill>
                  <a:srgbClr val="0000FF"/>
                </a:solidFill>
                <a:latin typeface="Calibri" pitchFamily="34" charset="0"/>
                <a:cs typeface="Arial" pitchFamily="34" charset="0"/>
              </a:rPr>
              <a:t>tâm</a:t>
            </a:r>
            <a:r>
              <a:rPr lang="en-US" sz="2800" dirty="0">
                <a:solidFill>
                  <a:srgbClr val="0000FF"/>
                </a:solidFill>
                <a:latin typeface="Calibri" pitchFamily="34" charset="0"/>
                <a:cs typeface="Arial" pitchFamily="34" charset="0"/>
              </a:rPr>
              <a:t> </a:t>
            </a:r>
            <a:r>
              <a:rPr lang="en-US" sz="2800" dirty="0" err="1">
                <a:solidFill>
                  <a:srgbClr val="0000FF"/>
                </a:solidFill>
                <a:latin typeface="Calibri" pitchFamily="34" charset="0"/>
                <a:cs typeface="Arial" pitchFamily="34" charset="0"/>
              </a:rPr>
              <a:t>lý</a:t>
            </a:r>
            <a:r>
              <a:rPr lang="vi-VN" sz="2800" dirty="0">
                <a:solidFill>
                  <a:srgbClr val="0000FF"/>
                </a:solidFill>
                <a:latin typeface="Calibri" pitchFamily="34" charset="0"/>
                <a:cs typeface="Arial" pitchFamily="34" charset="0"/>
              </a:rPr>
              <a:t>?</a:t>
            </a:r>
          </a:p>
          <a:p>
            <a:pPr>
              <a:lnSpc>
                <a:spcPct val="110000"/>
              </a:lnSpc>
              <a:spcBef>
                <a:spcPts val="600"/>
              </a:spcBef>
              <a:buFont typeface="Wingdings" pitchFamily="2" charset="2"/>
              <a:buChar char="§"/>
              <a:defRPr/>
            </a:pPr>
            <a:r>
              <a:rPr lang="vi-VN" sz="2800" dirty="0">
                <a:solidFill>
                  <a:srgbClr val="0000FF"/>
                </a:solidFill>
                <a:latin typeface="Calibri" pitchFamily="34" charset="0"/>
                <a:cs typeface="Arial" pitchFamily="34" charset="0"/>
              </a:rPr>
              <a:t>Có thể mời chuyên gia có kinh nghiệm giúp </a:t>
            </a:r>
            <a:r>
              <a:rPr lang="en-US" sz="2800" dirty="0" err="1">
                <a:solidFill>
                  <a:srgbClr val="0000FF"/>
                </a:solidFill>
                <a:latin typeface="Calibri" pitchFamily="34" charset="0"/>
                <a:cs typeface="Arial" pitchFamily="34" charset="0"/>
              </a:rPr>
              <a:t>phỏng</a:t>
            </a:r>
            <a:r>
              <a:rPr lang="en-US" sz="2800" dirty="0">
                <a:solidFill>
                  <a:srgbClr val="0000FF"/>
                </a:solidFill>
                <a:latin typeface="Calibri" pitchFamily="34" charset="0"/>
                <a:cs typeface="Arial" pitchFamily="34" charset="0"/>
              </a:rPr>
              <a:t> </a:t>
            </a:r>
            <a:r>
              <a:rPr lang="en-US" sz="2800" dirty="0" err="1">
                <a:solidFill>
                  <a:srgbClr val="0000FF"/>
                </a:solidFill>
                <a:latin typeface="Calibri" pitchFamily="34" charset="0"/>
                <a:cs typeface="Arial" pitchFamily="34" charset="0"/>
              </a:rPr>
              <a:t>vấn</a:t>
            </a:r>
            <a:r>
              <a:rPr lang="vi-VN" sz="2800" dirty="0">
                <a:solidFill>
                  <a:srgbClr val="0000FF"/>
                </a:solidFill>
                <a:latin typeface="Calibri" pitchFamily="34" charset="0"/>
                <a:cs typeface="Arial" pitchFamily="34" charset="0"/>
              </a:rPr>
              <a:t>?</a:t>
            </a:r>
          </a:p>
          <a:p>
            <a:pPr>
              <a:lnSpc>
                <a:spcPct val="110000"/>
              </a:lnSpc>
              <a:spcBef>
                <a:spcPts val="600"/>
              </a:spcBef>
              <a:buFont typeface="Wingdings" pitchFamily="2" charset="2"/>
              <a:buChar char="§"/>
              <a:defRPr/>
            </a:pPr>
            <a:r>
              <a:rPr lang="vi-VN" sz="2800" dirty="0">
                <a:solidFill>
                  <a:srgbClr val="0000FF"/>
                </a:solidFill>
                <a:latin typeface="Calibri" pitchFamily="34" charset="0"/>
                <a:cs typeface="Arial" pitchFamily="34" charset="0"/>
              </a:rPr>
              <a:t>Giáo viên </a:t>
            </a:r>
            <a:r>
              <a:rPr lang="en-US" sz="2800" dirty="0" err="1" smtClean="0">
                <a:solidFill>
                  <a:srgbClr val="0000FF"/>
                </a:solidFill>
                <a:latin typeface="Calibri" pitchFamily="34" charset="0"/>
                <a:cs typeface="Arial" pitchFamily="34" charset="0"/>
              </a:rPr>
              <a:t>phụ</a:t>
            </a:r>
            <a:r>
              <a:rPr lang="en-US" sz="2800" dirty="0" smtClean="0">
                <a:solidFill>
                  <a:srgbClr val="0000FF"/>
                </a:solidFill>
                <a:latin typeface="Calibri" pitchFamily="34" charset="0"/>
                <a:cs typeface="Arial" pitchFamily="34" charset="0"/>
              </a:rPr>
              <a:t> </a:t>
            </a:r>
            <a:r>
              <a:rPr lang="en-US" sz="2800" dirty="0" err="1" smtClean="0">
                <a:solidFill>
                  <a:srgbClr val="0000FF"/>
                </a:solidFill>
                <a:latin typeface="Calibri" pitchFamily="34" charset="0"/>
                <a:cs typeface="Arial" pitchFamily="34" charset="0"/>
              </a:rPr>
              <a:t>trách</a:t>
            </a:r>
            <a:r>
              <a:rPr lang="en-US" sz="2800" dirty="0" smtClean="0">
                <a:solidFill>
                  <a:srgbClr val="0000FF"/>
                </a:solidFill>
                <a:latin typeface="Calibri" pitchFamily="34" charset="0"/>
                <a:cs typeface="Arial" pitchFamily="34" charset="0"/>
              </a:rPr>
              <a:t> </a:t>
            </a:r>
            <a:r>
              <a:rPr lang="en-US" sz="2800" dirty="0" err="1" smtClean="0">
                <a:solidFill>
                  <a:srgbClr val="0000FF"/>
                </a:solidFill>
                <a:latin typeface="Calibri" pitchFamily="34" charset="0"/>
                <a:cs typeface="Arial" pitchFamily="34" charset="0"/>
              </a:rPr>
              <a:t>Đoàn</a:t>
            </a:r>
            <a:r>
              <a:rPr lang="en-US" sz="2800" dirty="0">
                <a:solidFill>
                  <a:srgbClr val="0000FF"/>
                </a:solidFill>
                <a:latin typeface="Calibri" pitchFamily="34" charset="0"/>
                <a:cs typeface="Arial" pitchFamily="34" charset="0"/>
              </a:rPr>
              <a:t> </a:t>
            </a:r>
            <a:r>
              <a:rPr lang="en-US" sz="2800" dirty="0" smtClean="0">
                <a:solidFill>
                  <a:srgbClr val="0000FF"/>
                </a:solidFill>
                <a:latin typeface="Calibri" pitchFamily="34" charset="0"/>
                <a:cs typeface="Arial" pitchFamily="34" charset="0"/>
              </a:rPr>
              <a:t>– </a:t>
            </a:r>
            <a:r>
              <a:rPr lang="en-US" sz="2800" dirty="0" err="1" smtClean="0">
                <a:solidFill>
                  <a:srgbClr val="0000FF"/>
                </a:solidFill>
                <a:latin typeface="Calibri" pitchFamily="34" charset="0"/>
                <a:cs typeface="Arial" pitchFamily="34" charset="0"/>
              </a:rPr>
              <a:t>Đội</a:t>
            </a:r>
            <a:r>
              <a:rPr lang="vi-VN" sz="2800" dirty="0" smtClean="0">
                <a:solidFill>
                  <a:srgbClr val="0000FF"/>
                </a:solidFill>
                <a:latin typeface="Calibri" pitchFamily="34" charset="0"/>
                <a:cs typeface="Arial" pitchFamily="34" charset="0"/>
              </a:rPr>
              <a:t>?</a:t>
            </a:r>
            <a:endParaRPr lang="vi-VN" sz="2800" dirty="0">
              <a:solidFill>
                <a:srgbClr val="0000FF"/>
              </a:solidFill>
              <a:latin typeface="Calibri" pitchFamily="34" charset="0"/>
              <a:cs typeface="Arial" pitchFamily="34" charset="0"/>
            </a:endParaRPr>
          </a:p>
          <a:p>
            <a:pPr marL="0" indent="0">
              <a:lnSpc>
                <a:spcPct val="110000"/>
              </a:lnSpc>
              <a:spcBef>
                <a:spcPts val="600"/>
              </a:spcBef>
              <a:buNone/>
              <a:defRPr/>
            </a:pPr>
            <a:r>
              <a:rPr lang="vi-VN" sz="2800" dirty="0" smtClean="0">
                <a:latin typeface="Calibri" pitchFamily="34" charset="0"/>
              </a:rPr>
              <a:t>* </a:t>
            </a:r>
            <a:r>
              <a:rPr lang="vi-VN" sz="2800" i="1" dirty="0">
                <a:solidFill>
                  <a:srgbClr val="FF0000"/>
                </a:solidFill>
                <a:latin typeface="Calibri" pitchFamily="34" charset="0"/>
              </a:rPr>
              <a:t>Tuỳ ca/tuỳ tình hình...!</a:t>
            </a:r>
          </a:p>
          <a:p>
            <a:pPr eaLnBrk="1" hangingPunct="1">
              <a:buFont typeface="Wingdings" pitchFamily="2" charset="2"/>
              <a:buChar char="Ø"/>
            </a:pPr>
            <a:r>
              <a:rPr lang="vi-VN" sz="3200" b="1" dirty="0" smtClean="0">
                <a:latin typeface="Calibri" pitchFamily="34" charset="0"/>
                <a:cs typeface="Arial" charset="0"/>
              </a:rPr>
              <a:t>Phỏng vấn những gì</a:t>
            </a:r>
            <a:r>
              <a:rPr lang="en-US" sz="3200" b="1" dirty="0" smtClean="0">
                <a:latin typeface="Calibri" pitchFamily="34" charset="0"/>
                <a:cs typeface="Arial" charset="0"/>
              </a:rPr>
              <a:t>? </a:t>
            </a:r>
            <a:r>
              <a:rPr lang="vi-VN" sz="3200" b="1" dirty="0" smtClean="0">
                <a:latin typeface="Calibri" pitchFamily="34" charset="0"/>
                <a:cs typeface="Arial" charset="0"/>
              </a:rPr>
              <a:t>nội dung gì?</a:t>
            </a:r>
            <a:endParaRPr lang="en-US" sz="3200" b="1" dirty="0" smtClean="0">
              <a:latin typeface="Calibri" pitchFamily="34" charset="0"/>
              <a:cs typeface="Arial" charset="0"/>
            </a:endParaRPr>
          </a:p>
        </p:txBody>
      </p:sp>
      <p:sp>
        <p:nvSpPr>
          <p:cNvPr id="74756" name="Slide Number Placeholder 3"/>
          <p:cNvSpPr>
            <a:spLocks noGrp="1"/>
          </p:cNvSpPr>
          <p:nvPr>
            <p:ph type="sldNum" sz="quarter" idx="12"/>
          </p:nvPr>
        </p:nvSpPr>
        <p:spPr bwMode="auto">
          <a:ln>
            <a:miter lim="800000"/>
            <a:headEnd/>
            <a:tailEnd/>
          </a:ln>
        </p:spPr>
        <p:txBody>
          <a:bodyPr/>
          <a:lstStyle/>
          <a:p>
            <a:pPr>
              <a:defRPr/>
            </a:pPr>
            <a:fld id="{C7C61B49-800D-4000-9E68-292F915EBCED}" type="slidenum">
              <a:rPr lang="en-US" altLang="en-US" sz="1200" smtClean="0"/>
              <a:pPr>
                <a:defRPr/>
              </a:pPr>
              <a:t>33</a:t>
            </a:fld>
            <a:endParaRPr lang="en-US" altLang="en-US" sz="1200" smtClean="0"/>
          </a:p>
        </p:txBody>
      </p:sp>
      <p:pic>
        <p:nvPicPr>
          <p:cNvPr id="665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7400" y="1981200"/>
            <a:ext cx="20066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44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231900" y="173038"/>
            <a:ext cx="7162800" cy="1143000"/>
          </a:xfrm>
        </p:spPr>
        <p:txBody>
          <a:bodyPr/>
          <a:lstStyle/>
          <a:p>
            <a:pPr eaLnBrk="1" hangingPunct="1"/>
            <a:r>
              <a:rPr lang="vi-VN" altLang="en-US" sz="3600" b="1" dirty="0" smtClean="0">
                <a:solidFill>
                  <a:srgbClr val="0000FF"/>
                </a:solidFill>
                <a:latin typeface="Calibri" pitchFamily="34" charset="0"/>
                <a:cs typeface="Arial" charset="0"/>
              </a:rPr>
              <a:t>Thông tin thu thập</a:t>
            </a:r>
            <a:r>
              <a:rPr lang="en-US" altLang="en-US" sz="3600" b="1" dirty="0" smtClean="0">
                <a:solidFill>
                  <a:srgbClr val="0000FF"/>
                </a:solidFill>
                <a:latin typeface="Calibri" pitchFamily="34" charset="0"/>
                <a:cs typeface="Arial" charset="0"/>
              </a:rPr>
              <a:t> </a:t>
            </a:r>
            <a:r>
              <a:rPr lang="vi-VN" altLang="en-US" sz="3600" b="1" dirty="0" smtClean="0">
                <a:solidFill>
                  <a:srgbClr val="0000FF"/>
                </a:solidFill>
                <a:latin typeface="Calibri" pitchFamily="34" charset="0"/>
                <a:cs typeface="Arial" charset="0"/>
              </a:rPr>
              <a:t>- Nội dung phỏng vấn </a:t>
            </a:r>
            <a:r>
              <a:rPr lang="en-US" altLang="en-US" sz="3600" b="1" dirty="0" err="1" smtClean="0">
                <a:solidFill>
                  <a:srgbClr val="0000FF"/>
                </a:solidFill>
                <a:latin typeface="Calibri" pitchFamily="34" charset="0"/>
                <a:cs typeface="Arial" charset="0"/>
              </a:rPr>
              <a:t>học</a:t>
            </a:r>
            <a:r>
              <a:rPr lang="en-US" altLang="en-US" sz="3600" b="1" dirty="0" smtClean="0">
                <a:solidFill>
                  <a:srgbClr val="0000FF"/>
                </a:solidFill>
                <a:latin typeface="Calibri" pitchFamily="34" charset="0"/>
                <a:cs typeface="Arial" charset="0"/>
              </a:rPr>
              <a:t> </a:t>
            </a:r>
            <a:r>
              <a:rPr lang="en-US" altLang="en-US" sz="3600" b="1" dirty="0" err="1" smtClean="0">
                <a:solidFill>
                  <a:srgbClr val="0000FF"/>
                </a:solidFill>
                <a:latin typeface="Calibri" pitchFamily="34" charset="0"/>
                <a:cs typeface="Arial" charset="0"/>
              </a:rPr>
              <a:t>sinh</a:t>
            </a:r>
            <a:endParaRPr lang="en-US" altLang="en-US" sz="3600" b="1" dirty="0" smtClean="0">
              <a:solidFill>
                <a:srgbClr val="0000FF"/>
              </a:solidFill>
              <a:latin typeface="Calibri" pitchFamily="34" charset="0"/>
              <a:cs typeface="Arial" charset="0"/>
            </a:endParaRPr>
          </a:p>
        </p:txBody>
      </p:sp>
      <p:sp>
        <p:nvSpPr>
          <p:cNvPr id="3" name="Content Placeholder 2"/>
          <p:cNvSpPr>
            <a:spLocks noGrp="1"/>
          </p:cNvSpPr>
          <p:nvPr>
            <p:ph idx="1"/>
          </p:nvPr>
        </p:nvSpPr>
        <p:spPr>
          <a:xfrm>
            <a:off x="1524000" y="1360488"/>
            <a:ext cx="7467600" cy="5497512"/>
          </a:xfrm>
        </p:spPr>
        <p:txBody>
          <a:bodyPr rtlCol="0">
            <a:normAutofit/>
          </a:bodyPr>
          <a:lstStyle/>
          <a:p>
            <a:pPr marL="465138" lvl="1" indent="-344488" eaLnBrk="1" fontAlgn="auto" hangingPunct="1">
              <a:spcBef>
                <a:spcPts val="600"/>
              </a:spcBef>
              <a:spcAft>
                <a:spcPts val="0"/>
              </a:spcAft>
              <a:buClrTx/>
              <a:buFont typeface="Calibri" panose="020F0502020204030204" pitchFamily="34" charset="0"/>
              <a:buAutoNum type="arabicPeriod"/>
              <a:defRPr/>
            </a:pPr>
            <a:r>
              <a:rPr lang="en-AU" altLang="en-US" sz="2400" b="1" dirty="0" err="1" smtClean="0">
                <a:latin typeface="Calibri" pitchFamily="34" charset="0"/>
                <a:cs typeface="Arial" pitchFamily="34" charset="0"/>
              </a:rPr>
              <a:t>Tiếp</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cận</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dựa</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trên</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các</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thông</a:t>
            </a:r>
            <a:r>
              <a:rPr lang="en-AU" altLang="en-US" sz="2400" b="1" dirty="0" smtClean="0">
                <a:latin typeface="Calibri" pitchFamily="34" charset="0"/>
                <a:cs typeface="Arial" pitchFamily="34" charset="0"/>
              </a:rPr>
              <a:t> tin </a:t>
            </a:r>
            <a:r>
              <a:rPr lang="en-AU" altLang="en-US" sz="2400" b="1" dirty="0" err="1" smtClean="0">
                <a:latin typeface="Calibri" pitchFamily="34" charset="0"/>
                <a:cs typeface="Arial" pitchFamily="34" charset="0"/>
              </a:rPr>
              <a:t>đã</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có</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từ</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báo</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cáo</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sơ</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bộ</a:t>
            </a:r>
            <a:r>
              <a:rPr lang="en-AU" altLang="en-US" sz="2400" b="1" dirty="0" smtClean="0">
                <a:latin typeface="Calibri" pitchFamily="34" charset="0"/>
                <a:cs typeface="Arial" pitchFamily="34" charset="0"/>
              </a:rPr>
              <a:t> ban </a:t>
            </a:r>
            <a:r>
              <a:rPr lang="en-AU" altLang="en-US" sz="2400" b="1" dirty="0" err="1" smtClean="0">
                <a:latin typeface="Calibri" pitchFamily="34" charset="0"/>
                <a:cs typeface="Arial" pitchFamily="34" charset="0"/>
              </a:rPr>
              <a:t>đầu</a:t>
            </a:r>
            <a:r>
              <a:rPr lang="en-AU" altLang="en-US" sz="2400" b="1" dirty="0" smtClean="0">
                <a:latin typeface="Calibri" pitchFamily="34" charset="0"/>
                <a:cs typeface="Arial" pitchFamily="34" charset="0"/>
              </a:rPr>
              <a:t>.</a:t>
            </a:r>
            <a:endParaRPr lang="en-US" altLang="en-US" sz="2400" b="1" dirty="0" smtClean="0">
              <a:latin typeface="Calibri" pitchFamily="34" charset="0"/>
              <a:cs typeface="Arial" pitchFamily="34" charset="0"/>
            </a:endParaRPr>
          </a:p>
          <a:p>
            <a:pPr marL="465138" lvl="1" indent="-344488" eaLnBrk="1" fontAlgn="auto" hangingPunct="1">
              <a:spcBef>
                <a:spcPts val="600"/>
              </a:spcBef>
              <a:spcAft>
                <a:spcPts val="0"/>
              </a:spcAft>
              <a:buClrTx/>
              <a:buFont typeface="Calibri" panose="020F0502020204030204" pitchFamily="34" charset="0"/>
              <a:buAutoNum type="arabicPeriod"/>
              <a:defRPr/>
            </a:pPr>
            <a:r>
              <a:rPr lang="en-AU" altLang="en-US" sz="2400" b="1" dirty="0" err="1" smtClean="0">
                <a:latin typeface="Calibri" pitchFamily="34" charset="0"/>
                <a:cs typeface="Arial" pitchFamily="34" charset="0"/>
              </a:rPr>
              <a:t>Tìm</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kiếm</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thêm</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các</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thông</a:t>
            </a:r>
            <a:r>
              <a:rPr lang="en-AU" altLang="en-US" sz="2400" b="1" dirty="0" smtClean="0">
                <a:latin typeface="Calibri" pitchFamily="34" charset="0"/>
                <a:cs typeface="Arial" pitchFamily="34" charset="0"/>
              </a:rPr>
              <a:t> tin </a:t>
            </a:r>
            <a:r>
              <a:rPr lang="en-AU" altLang="en-US" sz="2400" b="1" u="sng" dirty="0" err="1" smtClean="0">
                <a:latin typeface="Calibri" pitchFamily="34" charset="0"/>
                <a:cs typeface="Arial" pitchFamily="34" charset="0"/>
              </a:rPr>
              <a:t>làm</a:t>
            </a:r>
            <a:r>
              <a:rPr lang="en-AU" altLang="en-US" sz="2400" b="1" u="sng" dirty="0" smtClean="0">
                <a:latin typeface="Calibri" pitchFamily="34" charset="0"/>
                <a:cs typeface="Arial" pitchFamily="34" charset="0"/>
              </a:rPr>
              <a:t> </a:t>
            </a:r>
            <a:r>
              <a:rPr lang="en-AU" altLang="en-US" sz="2400" b="1" u="sng" dirty="0" err="1" smtClean="0">
                <a:latin typeface="Calibri" pitchFamily="34" charset="0"/>
                <a:cs typeface="Arial" pitchFamily="34" charset="0"/>
              </a:rPr>
              <a:t>rõ</a:t>
            </a:r>
            <a:r>
              <a:rPr lang="en-AU" altLang="en-US" sz="2400" b="1" u="sng" dirty="0" smtClean="0">
                <a:latin typeface="Calibri" pitchFamily="34" charset="0"/>
                <a:cs typeface="Arial" pitchFamily="34" charset="0"/>
              </a:rPr>
              <a:t> </a:t>
            </a:r>
            <a:r>
              <a:rPr lang="vi-VN" altLang="en-US" sz="2400" b="1" u="sng" dirty="0" smtClean="0">
                <a:latin typeface="Calibri" pitchFamily="34" charset="0"/>
                <a:cs typeface="Arial" pitchFamily="34" charset="0"/>
              </a:rPr>
              <a:t>những gì </a:t>
            </a:r>
            <a:r>
              <a:rPr lang="en-AU" altLang="en-US" sz="2400" b="1" u="sng" dirty="0" err="1" smtClean="0">
                <a:latin typeface="Calibri" pitchFamily="34" charset="0"/>
                <a:cs typeface="Arial" pitchFamily="34" charset="0"/>
              </a:rPr>
              <a:t>báo</a:t>
            </a:r>
            <a:r>
              <a:rPr lang="en-AU" altLang="en-US" sz="2400" b="1" u="sng" dirty="0" smtClean="0">
                <a:latin typeface="Calibri" pitchFamily="34" charset="0"/>
                <a:cs typeface="Arial" pitchFamily="34" charset="0"/>
              </a:rPr>
              <a:t> </a:t>
            </a:r>
            <a:r>
              <a:rPr lang="en-AU" altLang="en-US" sz="2400" b="1" u="sng" dirty="0" err="1" smtClean="0">
                <a:latin typeface="Calibri" pitchFamily="34" charset="0"/>
                <a:cs typeface="Arial" pitchFamily="34" charset="0"/>
              </a:rPr>
              <a:t>cáo</a:t>
            </a:r>
            <a:r>
              <a:rPr lang="en-AU" altLang="en-US" sz="2400" b="1" u="sng" dirty="0" smtClean="0">
                <a:latin typeface="Calibri" pitchFamily="34" charset="0"/>
                <a:cs typeface="Arial" pitchFamily="34" charset="0"/>
              </a:rPr>
              <a:t> ban </a:t>
            </a:r>
            <a:r>
              <a:rPr lang="en-AU" altLang="en-US" sz="2400" b="1" u="sng" dirty="0" err="1" smtClean="0">
                <a:latin typeface="Calibri" pitchFamily="34" charset="0"/>
                <a:cs typeface="Arial" pitchFamily="34" charset="0"/>
              </a:rPr>
              <a:t>đầu</a:t>
            </a:r>
            <a:r>
              <a:rPr lang="en-AU" altLang="en-US" sz="2400" b="1" u="sng" dirty="0" smtClean="0">
                <a:latin typeface="Calibri" pitchFamily="34" charset="0"/>
                <a:cs typeface="Arial" pitchFamily="34" charset="0"/>
              </a:rPr>
              <a:t> </a:t>
            </a:r>
            <a:r>
              <a:rPr lang="en-AU" altLang="en-US" sz="2400" b="1" u="sng" dirty="0" err="1" smtClean="0">
                <a:latin typeface="Calibri" pitchFamily="34" charset="0"/>
                <a:cs typeface="Arial" pitchFamily="34" charset="0"/>
              </a:rPr>
              <a:t>chưa</a:t>
            </a:r>
            <a:r>
              <a:rPr lang="en-AU" altLang="en-US" sz="2400" b="1" u="sng" dirty="0" smtClean="0">
                <a:latin typeface="Calibri" pitchFamily="34" charset="0"/>
                <a:cs typeface="Arial" pitchFamily="34" charset="0"/>
              </a:rPr>
              <a:t> </a:t>
            </a:r>
            <a:r>
              <a:rPr lang="en-AU" altLang="en-US" sz="2400" b="1" u="sng" dirty="0" err="1" smtClean="0">
                <a:latin typeface="Calibri" pitchFamily="34" charset="0"/>
                <a:cs typeface="Arial" pitchFamily="34" charset="0"/>
              </a:rPr>
              <a:t>có</a:t>
            </a:r>
            <a:r>
              <a:rPr lang="en-AU" altLang="en-US" sz="2400" b="1" u="sng" dirty="0" smtClean="0">
                <a:latin typeface="Calibri" pitchFamily="34" charset="0"/>
                <a:cs typeface="Arial" pitchFamily="34" charset="0"/>
              </a:rPr>
              <a:t> </a:t>
            </a:r>
            <a:r>
              <a:rPr lang="en-AU" altLang="en-US" sz="2400" b="1" dirty="0" smtClean="0">
                <a:latin typeface="Calibri" pitchFamily="34" charset="0"/>
                <a:cs typeface="Arial" pitchFamily="34" charset="0"/>
              </a:rPr>
              <a:t>(</a:t>
            </a:r>
            <a:r>
              <a:rPr lang="en-AU" altLang="en-US" sz="2400" b="1" i="1" dirty="0" err="1" smtClean="0">
                <a:latin typeface="Calibri" pitchFamily="34" charset="0"/>
                <a:cs typeface="Arial" pitchFamily="34" charset="0"/>
              </a:rPr>
              <a:t>liên</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quan</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đến</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vụ</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việc</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xảy</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ra</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thời</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gian</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tên</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người</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có</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liên</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quan</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địa</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điểm</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xảy</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ra</a:t>
            </a:r>
            <a:r>
              <a:rPr lang="en-AU" altLang="en-US" sz="2400" b="1" dirty="0" err="1" smtClean="0">
                <a:latin typeface="Calibri" pitchFamily="34" charset="0"/>
                <a:cs typeface="Arial" pitchFamily="34" charset="0"/>
              </a:rPr>
              <a:t>.</a:t>
            </a:r>
            <a:r>
              <a:rPr lang="en-AU" altLang="en-US" sz="2400" b="1" dirty="0" smtClean="0">
                <a:latin typeface="Calibri" pitchFamily="34" charset="0"/>
                <a:cs typeface="Arial" pitchFamily="34" charset="0"/>
              </a:rPr>
              <a:t>..)</a:t>
            </a:r>
            <a:endParaRPr lang="en-US" altLang="en-US" sz="2400" b="1" dirty="0" smtClean="0">
              <a:latin typeface="Calibri" pitchFamily="34" charset="0"/>
              <a:cs typeface="Arial" pitchFamily="34" charset="0"/>
            </a:endParaRPr>
          </a:p>
          <a:p>
            <a:pPr marL="465138" lvl="1" indent="-344488" eaLnBrk="1" fontAlgn="auto" hangingPunct="1">
              <a:spcBef>
                <a:spcPts val="600"/>
              </a:spcBef>
              <a:spcAft>
                <a:spcPts val="0"/>
              </a:spcAft>
              <a:buClrTx/>
              <a:buFont typeface="Calibri" panose="020F0502020204030204" pitchFamily="34" charset="0"/>
              <a:buAutoNum type="arabicPeriod"/>
              <a:defRPr/>
            </a:pPr>
            <a:r>
              <a:rPr lang="en-AU" altLang="en-US" sz="2400" b="1" dirty="0" err="1" smtClean="0">
                <a:latin typeface="Calibri" pitchFamily="34" charset="0"/>
                <a:cs typeface="Arial" pitchFamily="34" charset="0"/>
              </a:rPr>
              <a:t>Để</a:t>
            </a:r>
            <a:r>
              <a:rPr lang="en-AU" altLang="en-US" sz="2400" b="1" dirty="0" smtClean="0">
                <a:latin typeface="Calibri" pitchFamily="34" charset="0"/>
                <a:cs typeface="Arial" pitchFamily="34" charset="0"/>
              </a:rPr>
              <a:t> </a:t>
            </a:r>
            <a:r>
              <a:rPr lang="vi-VN" altLang="en-US" sz="2400" b="1" u="sng" dirty="0" smtClean="0">
                <a:latin typeface="Calibri" pitchFamily="34" charset="0"/>
                <a:cs typeface="Arial" pitchFamily="34" charset="0"/>
              </a:rPr>
              <a:t>HS</a:t>
            </a:r>
            <a:r>
              <a:rPr lang="en-AU" altLang="en-US" sz="2400" b="1" u="sng" dirty="0" smtClean="0">
                <a:latin typeface="Calibri" pitchFamily="34" charset="0"/>
                <a:cs typeface="Arial" pitchFamily="34" charset="0"/>
              </a:rPr>
              <a:t> </a:t>
            </a:r>
            <a:r>
              <a:rPr lang="en-AU" altLang="en-US" sz="2400" b="1" u="sng" dirty="0" err="1" smtClean="0">
                <a:latin typeface="Calibri" pitchFamily="34" charset="0"/>
                <a:cs typeface="Arial" pitchFamily="34" charset="0"/>
              </a:rPr>
              <a:t>quyết</a:t>
            </a:r>
            <a:r>
              <a:rPr lang="en-AU" altLang="en-US" sz="2400" b="1" u="sng" dirty="0" smtClean="0">
                <a:latin typeface="Calibri" pitchFamily="34" charset="0"/>
                <a:cs typeface="Arial" pitchFamily="34" charset="0"/>
              </a:rPr>
              <a:t> </a:t>
            </a:r>
            <a:r>
              <a:rPr lang="en-AU" altLang="en-US" sz="2400" b="1" u="sng" dirty="0" err="1" smtClean="0">
                <a:latin typeface="Calibri" pitchFamily="34" charset="0"/>
                <a:cs typeface="Arial" pitchFamily="34" charset="0"/>
              </a:rPr>
              <a:t>định</a:t>
            </a:r>
            <a:r>
              <a:rPr lang="en-AU" altLang="en-US" sz="2400" b="1" u="sng" dirty="0" smtClean="0">
                <a:latin typeface="Calibri" pitchFamily="34" charset="0"/>
                <a:cs typeface="Arial" pitchFamily="34" charset="0"/>
              </a:rPr>
              <a:t> </a:t>
            </a:r>
            <a:r>
              <a:rPr lang="en-AU" altLang="en-US" sz="2400" b="1" dirty="0" err="1" smtClean="0">
                <a:latin typeface="Calibri" pitchFamily="34" charset="0"/>
                <a:cs typeface="Arial" pitchFamily="34" charset="0"/>
              </a:rPr>
              <a:t>xem</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muốn</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trả</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lời</a:t>
            </a:r>
            <a:r>
              <a:rPr lang="en-AU" altLang="en-US" sz="2400" b="1" dirty="0" smtClean="0">
                <a:latin typeface="Calibri" pitchFamily="34" charset="0"/>
                <a:cs typeface="Arial" pitchFamily="34" charset="0"/>
              </a:rPr>
              <a:t> </a:t>
            </a:r>
            <a:r>
              <a:rPr lang="vi-VN" altLang="en-US" sz="2400" b="1" dirty="0" smtClean="0">
                <a:latin typeface="Calibri" pitchFamily="34" charset="0"/>
                <a:cs typeface="Arial" pitchFamily="34" charset="0"/>
              </a:rPr>
              <a:t>thế nào</a:t>
            </a:r>
            <a:r>
              <a:rPr lang="en-AU" altLang="en-US" sz="2400" b="1" dirty="0" smtClean="0">
                <a:latin typeface="Calibri" pitchFamily="34" charset="0"/>
                <a:cs typeface="Arial" pitchFamily="34" charset="0"/>
              </a:rPr>
              <a:t> (</a:t>
            </a:r>
            <a:r>
              <a:rPr lang="en-AU" altLang="en-US" sz="2400" b="1" i="1" dirty="0" err="1" smtClean="0">
                <a:latin typeface="Calibri" pitchFamily="34" charset="0"/>
                <a:cs typeface="Arial" pitchFamily="34" charset="0"/>
              </a:rPr>
              <a:t>có</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không</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không</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biết</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không</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chắc</a:t>
            </a:r>
            <a:r>
              <a:rPr lang="en-AU" altLang="en-US" sz="2400" b="1" i="1" dirty="0" smtClean="0">
                <a:latin typeface="Calibri" pitchFamily="34" charset="0"/>
                <a:cs typeface="Arial" pitchFamily="34" charset="0"/>
              </a:rPr>
              <a:t> </a:t>
            </a:r>
            <a:r>
              <a:rPr lang="en-AU" altLang="en-US" sz="2400" b="1" i="1" dirty="0" err="1" smtClean="0">
                <a:latin typeface="Calibri" pitchFamily="34" charset="0"/>
                <a:cs typeface="Arial" pitchFamily="34" charset="0"/>
              </a:rPr>
              <a:t>chắn</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về</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sự</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việc</a:t>
            </a:r>
            <a:r>
              <a:rPr lang="en-AU" altLang="en-US" sz="2400" b="1" dirty="0" smtClean="0">
                <a:latin typeface="Calibri" pitchFamily="34" charset="0"/>
                <a:cs typeface="Arial" pitchFamily="34" charset="0"/>
              </a:rPr>
              <a:t>.</a:t>
            </a:r>
          </a:p>
          <a:p>
            <a:pPr marL="465138" lvl="1" indent="-344488" eaLnBrk="1" fontAlgn="auto" hangingPunct="1">
              <a:spcBef>
                <a:spcPts val="600"/>
              </a:spcBef>
              <a:spcAft>
                <a:spcPts val="0"/>
              </a:spcAft>
              <a:buClrTx/>
              <a:buFont typeface="Calibri" panose="020F0502020204030204" pitchFamily="34" charset="0"/>
              <a:buAutoNum type="arabicPeriod"/>
              <a:defRPr/>
            </a:pPr>
            <a:r>
              <a:rPr lang="en-AU" altLang="en-US" sz="2400" b="1" dirty="0" err="1" smtClean="0">
                <a:latin typeface="Calibri" pitchFamily="34" charset="0"/>
                <a:cs typeface="Arial" pitchFamily="34" charset="0"/>
              </a:rPr>
              <a:t>Nói</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chuyện</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với</a:t>
            </a:r>
            <a:r>
              <a:rPr lang="en-AU" altLang="en-US" sz="2400" b="1" dirty="0" smtClean="0">
                <a:latin typeface="Calibri" pitchFamily="34" charset="0"/>
                <a:cs typeface="Arial" pitchFamily="34" charset="0"/>
              </a:rPr>
              <a:t> cha </a:t>
            </a:r>
            <a:r>
              <a:rPr lang="en-AU" altLang="en-US" sz="2400" b="1" dirty="0" err="1" smtClean="0">
                <a:latin typeface="Calibri" pitchFamily="34" charset="0"/>
                <a:cs typeface="Arial" pitchFamily="34" charset="0"/>
              </a:rPr>
              <a:t>mẹ</a:t>
            </a:r>
            <a:r>
              <a:rPr lang="en-AU" altLang="en-US" sz="2400" b="1" dirty="0" smtClean="0">
                <a:latin typeface="Calibri" pitchFamily="34" charset="0"/>
                <a:cs typeface="Arial" pitchFamily="34" charset="0"/>
              </a:rPr>
              <a:t>/</a:t>
            </a:r>
            <a:r>
              <a:rPr lang="en-AU" altLang="en-US" sz="2400" b="1" dirty="0" err="1" smtClean="0">
                <a:latin typeface="Calibri" pitchFamily="34" charset="0"/>
                <a:cs typeface="Arial" pitchFamily="34" charset="0"/>
              </a:rPr>
              <a:t>người</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chăm</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sóc</a:t>
            </a:r>
            <a:r>
              <a:rPr lang="en-AU" altLang="en-US" sz="2400" b="1" dirty="0" smtClean="0">
                <a:latin typeface="Calibri" pitchFamily="34" charset="0"/>
                <a:cs typeface="Arial" pitchFamily="34" charset="0"/>
              </a:rPr>
              <a:t> </a:t>
            </a:r>
            <a:r>
              <a:rPr lang="vi-VN" altLang="en-US" sz="2400" b="1" dirty="0" smtClean="0">
                <a:latin typeface="Calibri" pitchFamily="34" charset="0"/>
                <a:cs typeface="Arial" pitchFamily="34" charset="0"/>
              </a:rPr>
              <a:t>HS</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để</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có</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thêm</a:t>
            </a:r>
            <a:r>
              <a:rPr lang="en-AU" altLang="en-US" sz="2400" b="1" dirty="0" smtClean="0">
                <a:latin typeface="Calibri" pitchFamily="34" charset="0"/>
                <a:cs typeface="Arial" pitchFamily="34" charset="0"/>
              </a:rPr>
              <a:t> </a:t>
            </a:r>
            <a:r>
              <a:rPr lang="en-AU" altLang="en-US" sz="2400" b="1" dirty="0" err="1" smtClean="0">
                <a:latin typeface="Calibri" pitchFamily="34" charset="0"/>
                <a:cs typeface="Arial" pitchFamily="34" charset="0"/>
              </a:rPr>
              <a:t>thông</a:t>
            </a:r>
            <a:r>
              <a:rPr lang="en-AU" altLang="en-US" sz="2400" b="1" dirty="0" smtClean="0">
                <a:latin typeface="Calibri" pitchFamily="34" charset="0"/>
                <a:cs typeface="Arial" pitchFamily="34" charset="0"/>
              </a:rPr>
              <a:t> tin.</a:t>
            </a:r>
          </a:p>
          <a:p>
            <a:pPr marL="465138" lvl="1" indent="-344488" algn="just" eaLnBrk="1" fontAlgn="auto" hangingPunct="1">
              <a:lnSpc>
                <a:spcPts val="1200"/>
              </a:lnSpc>
              <a:spcBef>
                <a:spcPct val="0"/>
              </a:spcBef>
              <a:spcAft>
                <a:spcPts val="0"/>
              </a:spcAft>
              <a:buFont typeface="Arial" pitchFamily="34" charset="0"/>
              <a:buNone/>
              <a:defRPr/>
            </a:pPr>
            <a:endParaRPr lang="en-AU" altLang="en-US" sz="2400" dirty="0" smtClean="0">
              <a:latin typeface="Calibri" pitchFamily="34" charset="0"/>
              <a:cs typeface="Arial" panose="020B0604020202020204" pitchFamily="34" charset="0"/>
            </a:endParaRPr>
          </a:p>
          <a:p>
            <a:pPr marL="465138" lvl="1" indent="-344488" algn="just" eaLnBrk="1" fontAlgn="auto" hangingPunct="1">
              <a:spcBef>
                <a:spcPct val="0"/>
              </a:spcBef>
              <a:spcAft>
                <a:spcPts val="0"/>
              </a:spcAft>
              <a:buFont typeface="Arial" pitchFamily="34" charset="0"/>
              <a:buNone/>
              <a:defRPr/>
            </a:pPr>
            <a:r>
              <a:rPr lang="vi-VN" altLang="en-US" sz="2400" b="1" dirty="0" smtClean="0">
                <a:latin typeface="Calibri" pitchFamily="34" charset="0"/>
                <a:cs typeface="Arial" panose="020B0604020202020204" pitchFamily="34" charset="0"/>
              </a:rPr>
              <a:t>Lưu ý:</a:t>
            </a:r>
            <a:endParaRPr lang="en-US" altLang="en-US" sz="2400" b="1" dirty="0" smtClean="0">
              <a:latin typeface="Calibri" pitchFamily="34" charset="0"/>
              <a:cs typeface="Arial" panose="020B0604020202020204" pitchFamily="34" charset="0"/>
            </a:endParaRPr>
          </a:p>
          <a:p>
            <a:pPr marL="406400" lvl="1" indent="-285750" algn="just" eaLnBrk="1" fontAlgn="auto" hangingPunct="1">
              <a:spcAft>
                <a:spcPts val="0"/>
              </a:spcAft>
              <a:buClrTx/>
              <a:buFont typeface="Wingdings" pitchFamily="2" charset="2"/>
              <a:buChar char="§"/>
              <a:defRPr/>
            </a:pPr>
            <a:r>
              <a:rPr lang="en-AU" altLang="en-US" sz="2400" b="1" i="1" dirty="0" err="1" smtClean="0">
                <a:solidFill>
                  <a:schemeClr val="tx2"/>
                </a:solidFill>
                <a:latin typeface="Calibri" pitchFamily="34" charset="0"/>
                <a:cs typeface="Arial" panose="020B0604020202020204" pitchFamily="34" charset="0"/>
              </a:rPr>
              <a:t>Nói</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với</a:t>
            </a:r>
            <a:r>
              <a:rPr lang="en-AU" altLang="en-US" sz="2400" b="1" i="1" dirty="0" smtClean="0">
                <a:solidFill>
                  <a:schemeClr val="tx2"/>
                </a:solidFill>
                <a:latin typeface="Calibri" pitchFamily="34" charset="0"/>
                <a:cs typeface="Arial" panose="020B0604020202020204" pitchFamily="34" charset="0"/>
              </a:rPr>
              <a:t> </a:t>
            </a:r>
            <a:r>
              <a:rPr lang="vi-VN" altLang="en-US" sz="2400" b="1" i="1" dirty="0" smtClean="0">
                <a:solidFill>
                  <a:schemeClr val="tx2"/>
                </a:solidFill>
                <a:latin typeface="Calibri" pitchFamily="34" charset="0"/>
                <a:cs typeface="Arial" panose="020B0604020202020204" pitchFamily="34" charset="0"/>
              </a:rPr>
              <a:t>HS </a:t>
            </a:r>
            <a:r>
              <a:rPr lang="en-AU" altLang="en-US" sz="2400" b="1" i="1" dirty="0" err="1" smtClean="0">
                <a:solidFill>
                  <a:schemeClr val="tx2"/>
                </a:solidFill>
                <a:latin typeface="Calibri" pitchFamily="34" charset="0"/>
                <a:cs typeface="Arial" panose="020B0604020202020204" pitchFamily="34" charset="0"/>
              </a:rPr>
              <a:t>là</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bạn</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sẽ</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báo</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cáo</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về</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vụ</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việc</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với</a:t>
            </a:r>
            <a:r>
              <a:rPr lang="en-AU" altLang="en-US" sz="2400" b="1" i="1" dirty="0" smtClean="0">
                <a:solidFill>
                  <a:schemeClr val="tx2"/>
                </a:solidFill>
                <a:latin typeface="Calibri" pitchFamily="34" charset="0"/>
                <a:cs typeface="Arial" panose="020B0604020202020204" pitchFamily="34" charset="0"/>
              </a:rPr>
              <a:t> BGH/</a:t>
            </a:r>
            <a:r>
              <a:rPr lang="en-AU" altLang="en-US" sz="2400" b="1" i="1" dirty="0" err="1" smtClean="0">
                <a:solidFill>
                  <a:schemeClr val="tx2"/>
                </a:solidFill>
                <a:latin typeface="Calibri" pitchFamily="34" charset="0"/>
                <a:cs typeface="Arial" panose="020B0604020202020204" pitchFamily="34" charset="0"/>
              </a:rPr>
              <a:t>các</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cơ</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quan</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chức</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năng</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để</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giải</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quyết</a:t>
            </a:r>
            <a:r>
              <a:rPr lang="en-AU" altLang="en-US" sz="2400" b="1" i="1" dirty="0" smtClean="0">
                <a:solidFill>
                  <a:schemeClr val="tx2"/>
                </a:solidFill>
                <a:latin typeface="Calibri" pitchFamily="34" charset="0"/>
                <a:cs typeface="Arial" panose="020B0604020202020204" pitchFamily="34" charset="0"/>
              </a:rPr>
              <a:t> và </a:t>
            </a:r>
            <a:r>
              <a:rPr lang="en-AU" altLang="en-US" sz="2400" b="1" i="1" dirty="0" err="1" smtClean="0">
                <a:solidFill>
                  <a:schemeClr val="tx2"/>
                </a:solidFill>
                <a:latin typeface="Calibri" pitchFamily="34" charset="0"/>
                <a:cs typeface="Arial" panose="020B0604020202020204" pitchFamily="34" charset="0"/>
              </a:rPr>
              <a:t>chấm</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dứt</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tình</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trạng</a:t>
            </a:r>
            <a:r>
              <a:rPr lang="en-AU" altLang="en-US" sz="2400" b="1" i="1" dirty="0" smtClean="0">
                <a:solidFill>
                  <a:schemeClr val="tx2"/>
                </a:solidFill>
                <a:latin typeface="Calibri" pitchFamily="34" charset="0"/>
                <a:cs typeface="Arial" panose="020B0604020202020204" pitchFamily="34" charset="0"/>
              </a:rPr>
              <a:t> </a:t>
            </a:r>
            <a:r>
              <a:rPr lang="vi-VN" altLang="en-US" sz="2400" b="1" i="1" dirty="0" smtClean="0">
                <a:solidFill>
                  <a:schemeClr val="tx2"/>
                </a:solidFill>
                <a:latin typeface="Calibri" pitchFamily="34" charset="0"/>
                <a:cs typeface="Arial" panose="020B0604020202020204" pitchFamily="34" charset="0"/>
              </a:rPr>
              <a:t>HS</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bị</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bạo</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lực</a:t>
            </a:r>
            <a:r>
              <a:rPr lang="en-AU" altLang="en-US" sz="2400" b="1" i="1" dirty="0" smtClean="0">
                <a:solidFill>
                  <a:schemeClr val="tx2"/>
                </a:solidFill>
                <a:latin typeface="Calibri" pitchFamily="34" charset="0"/>
                <a:cs typeface="Arial" panose="020B0604020202020204" pitchFamily="34" charset="0"/>
              </a:rPr>
              <a:t>/</a:t>
            </a:r>
            <a:r>
              <a:rPr lang="en-AU" altLang="en-US" sz="2400" b="1" i="1" dirty="0" err="1" smtClean="0">
                <a:solidFill>
                  <a:schemeClr val="tx2"/>
                </a:solidFill>
                <a:latin typeface="Calibri" pitchFamily="34" charset="0"/>
                <a:cs typeface="Arial" panose="020B0604020202020204" pitchFamily="34" charset="0"/>
              </a:rPr>
              <a:t>xâm</a:t>
            </a:r>
            <a:r>
              <a:rPr lang="en-AU" altLang="en-US" sz="2400" b="1" i="1" dirty="0" smtClean="0">
                <a:solidFill>
                  <a:schemeClr val="tx2"/>
                </a:solidFill>
                <a:latin typeface="Calibri" pitchFamily="34" charset="0"/>
                <a:cs typeface="Arial" panose="020B0604020202020204" pitchFamily="34" charset="0"/>
              </a:rPr>
              <a:t> </a:t>
            </a:r>
            <a:r>
              <a:rPr lang="en-AU" altLang="en-US" sz="2400" b="1" i="1" dirty="0" err="1" smtClean="0">
                <a:solidFill>
                  <a:schemeClr val="tx2"/>
                </a:solidFill>
                <a:latin typeface="Calibri" pitchFamily="34" charset="0"/>
                <a:cs typeface="Arial" panose="020B0604020202020204" pitchFamily="34" charset="0"/>
              </a:rPr>
              <a:t>hại</a:t>
            </a:r>
            <a:r>
              <a:rPr lang="en-US" altLang="en-US" sz="2400" b="1" i="1" dirty="0" smtClean="0">
                <a:solidFill>
                  <a:schemeClr val="tx2"/>
                </a:solidFill>
                <a:latin typeface="Calibri" pitchFamily="34" charset="0"/>
                <a:cs typeface="Arial" panose="020B0604020202020204" pitchFamily="34" charset="0"/>
              </a:rPr>
              <a:t>.</a:t>
            </a:r>
          </a:p>
          <a:p>
            <a:pPr marL="465138" lvl="1" indent="-344488" eaLnBrk="1" fontAlgn="auto" hangingPunct="1">
              <a:spcAft>
                <a:spcPts val="0"/>
              </a:spcAft>
              <a:buClrTx/>
              <a:buFont typeface="Wingdings" pitchFamily="2" charset="2"/>
              <a:buChar char="§"/>
              <a:defRPr/>
            </a:pPr>
            <a:endParaRPr lang="en-US" altLang="en-US" sz="2400" b="1" dirty="0" smtClean="0">
              <a:solidFill>
                <a:schemeClr val="tx2"/>
              </a:solidFill>
              <a:latin typeface="Calibri" pitchFamily="34" charset="0"/>
              <a:cs typeface="Arial" panose="020B0604020202020204" pitchFamily="34" charset="0"/>
            </a:endParaRPr>
          </a:p>
          <a:p>
            <a:pPr marL="514350" indent="-514350" eaLnBrk="1" fontAlgn="auto" hangingPunct="1">
              <a:spcAft>
                <a:spcPts val="0"/>
              </a:spcAft>
              <a:buFont typeface="Calibri" panose="020F0502020204030204" pitchFamily="34" charset="0"/>
              <a:buAutoNum type="arabicPeriod"/>
              <a:defRPr/>
            </a:pPr>
            <a:endParaRPr lang="vi-VN" altLang="en-US" dirty="0" smtClean="0"/>
          </a:p>
          <a:p>
            <a:pPr marL="514350" indent="-514350" eaLnBrk="1" fontAlgn="auto" hangingPunct="1">
              <a:spcAft>
                <a:spcPts val="0"/>
              </a:spcAft>
              <a:buFont typeface="Calibri" panose="020F0502020204030204" pitchFamily="34" charset="0"/>
              <a:buAutoNum type="arabicPeriod"/>
              <a:defRPr/>
            </a:pPr>
            <a:endParaRPr lang="vi-VN" altLang="en-US" dirty="0" smtClean="0"/>
          </a:p>
          <a:p>
            <a:pPr marL="465138" lvl="1" indent="-344488" eaLnBrk="1" fontAlgn="auto" hangingPunct="1">
              <a:spcAft>
                <a:spcPts val="0"/>
              </a:spcAft>
              <a:buFont typeface="Calibri" panose="020F0502020204030204" pitchFamily="34" charset="0"/>
              <a:buAutoNum type="arabicPeriod"/>
              <a:defRPr/>
            </a:pPr>
            <a:endParaRPr lang="en-US" altLang="en-US" sz="1800" dirty="0" smtClean="0"/>
          </a:p>
        </p:txBody>
      </p:sp>
      <p:sp>
        <p:nvSpPr>
          <p:cNvPr id="76804" name="Slide Number Placeholder 3"/>
          <p:cNvSpPr>
            <a:spLocks noGrp="1"/>
          </p:cNvSpPr>
          <p:nvPr>
            <p:ph type="sldNum" sz="quarter" idx="12"/>
          </p:nvPr>
        </p:nvSpPr>
        <p:spPr bwMode="auto">
          <a:ln>
            <a:miter lim="800000"/>
            <a:headEnd/>
            <a:tailEnd/>
          </a:ln>
        </p:spPr>
        <p:txBody>
          <a:bodyPr/>
          <a:lstStyle/>
          <a:p>
            <a:pPr>
              <a:defRPr/>
            </a:pPr>
            <a:fld id="{08CB8A17-44B3-47CE-9695-40843166ED1C}" type="slidenum">
              <a:rPr lang="en-US" altLang="en-US" sz="1200" smtClean="0"/>
              <a:pPr>
                <a:defRPr/>
              </a:pPr>
              <a:t>34</a:t>
            </a:fld>
            <a:endParaRPr lang="en-US" altLang="en-US" sz="1200" smtClean="0"/>
          </a:p>
        </p:txBody>
      </p:sp>
      <p:pic>
        <p:nvPicPr>
          <p:cNvPr id="686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8" y="2057400"/>
            <a:ext cx="1406525" cy="32750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259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b="1" dirty="0">
                <a:solidFill>
                  <a:srgbClr val="0000FF"/>
                </a:solidFill>
                <a:latin typeface="Calibri" pitchFamily="34" charset="0"/>
                <a:cs typeface="Arial" panose="020B0604020202020204" pitchFamily="34" charset="0"/>
              </a:rPr>
              <a:t>(3) </a:t>
            </a:r>
            <a:r>
              <a:rPr lang="en-US" sz="4000" b="1" dirty="0" smtClean="0">
                <a:solidFill>
                  <a:srgbClr val="0000FF"/>
                </a:solidFill>
                <a:latin typeface="Calibri" pitchFamily="34" charset="0"/>
                <a:cs typeface="Arial" panose="020B0604020202020204" pitchFamily="34" charset="0"/>
              </a:rPr>
              <a:t>ỨNG PHÓ - </a:t>
            </a:r>
            <a:br>
              <a:rPr lang="en-US" sz="4000" b="1" dirty="0" smtClean="0">
                <a:solidFill>
                  <a:srgbClr val="0000FF"/>
                </a:solidFill>
                <a:latin typeface="Calibri" pitchFamily="34" charset="0"/>
                <a:cs typeface="Arial" panose="020B0604020202020204" pitchFamily="34" charset="0"/>
              </a:rPr>
            </a:br>
            <a:r>
              <a:rPr lang="vi-VN" sz="4000" b="1" dirty="0" smtClean="0">
                <a:solidFill>
                  <a:srgbClr val="0000FF"/>
                </a:solidFill>
                <a:latin typeface="Calibri" pitchFamily="34" charset="0"/>
                <a:cs typeface="Arial" panose="020B0604020202020204" pitchFamily="34" charset="0"/>
              </a:rPr>
              <a:t>Điều </a:t>
            </a:r>
            <a:r>
              <a:rPr lang="vi-VN" sz="4000" b="1" dirty="0">
                <a:solidFill>
                  <a:srgbClr val="0000FF"/>
                </a:solidFill>
                <a:latin typeface="Calibri" pitchFamily="34" charset="0"/>
              </a:rPr>
              <a:t>tra và báo cáo nội bộ</a:t>
            </a:r>
            <a:endParaRPr lang="en-US" sz="4000" b="1" dirty="0">
              <a:solidFill>
                <a:srgbClr val="0000FF"/>
              </a:solidFill>
              <a:latin typeface="Calibri" pitchFamily="34" charset="0"/>
            </a:endParaRPr>
          </a:p>
        </p:txBody>
      </p:sp>
      <p:sp>
        <p:nvSpPr>
          <p:cNvPr id="69635" name="Content Placeholder 2"/>
          <p:cNvSpPr>
            <a:spLocks noGrp="1"/>
          </p:cNvSpPr>
          <p:nvPr>
            <p:ph idx="1"/>
          </p:nvPr>
        </p:nvSpPr>
        <p:spPr>
          <a:xfrm>
            <a:off x="457200" y="1828800"/>
            <a:ext cx="8229600" cy="4297363"/>
          </a:xfrm>
        </p:spPr>
        <p:txBody>
          <a:bodyPr/>
          <a:lstStyle/>
          <a:p>
            <a:pPr eaLnBrk="1" hangingPunct="1">
              <a:spcBef>
                <a:spcPts val="1200"/>
              </a:spcBef>
              <a:buFont typeface="Wingdings" pitchFamily="2" charset="2"/>
              <a:buChar char="§"/>
            </a:pPr>
            <a:r>
              <a:rPr lang="vi-VN" altLang="en-US" sz="2800" b="1" dirty="0" smtClean="0">
                <a:latin typeface="Calibri" pitchFamily="34" charset="0"/>
                <a:cs typeface="Arial" charset="0"/>
              </a:rPr>
              <a:t>BGH/</a:t>
            </a:r>
            <a:r>
              <a:rPr lang="en-US" altLang="en-US" sz="2800" b="1" dirty="0" smtClean="0">
                <a:latin typeface="Calibri" pitchFamily="34" charset="0"/>
                <a:cs typeface="Arial" charset="0"/>
              </a:rPr>
              <a:t>GVCN/</a:t>
            </a:r>
            <a:r>
              <a:rPr lang="vi-VN" altLang="en-US" sz="2800" b="1" dirty="0" smtClean="0">
                <a:latin typeface="Calibri" pitchFamily="34" charset="0"/>
                <a:cs typeface="Arial" charset="0"/>
              </a:rPr>
              <a:t>C</a:t>
            </a:r>
            <a:r>
              <a:rPr lang="en-US" altLang="en-US" sz="2800" b="1" dirty="0" smtClean="0">
                <a:latin typeface="Calibri" pitchFamily="34" charset="0"/>
                <a:cs typeface="Arial" charset="0"/>
              </a:rPr>
              <a:t>B </a:t>
            </a:r>
            <a:r>
              <a:rPr lang="en-US" altLang="en-US" sz="2800" b="1" dirty="0" err="1" smtClean="0">
                <a:latin typeface="Calibri" pitchFamily="34" charset="0"/>
                <a:cs typeface="Arial" charset="0"/>
              </a:rPr>
              <a:t>tham</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vấn</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tâm</a:t>
            </a:r>
            <a:r>
              <a:rPr lang="en-US" altLang="en-US" sz="2800" b="1" dirty="0" smtClean="0">
                <a:latin typeface="Calibri" pitchFamily="34" charset="0"/>
                <a:cs typeface="Arial" charset="0"/>
              </a:rPr>
              <a:t> </a:t>
            </a:r>
            <a:r>
              <a:rPr lang="en-US" altLang="en-US" sz="2800" b="1" dirty="0" err="1" smtClean="0">
                <a:latin typeface="Calibri" pitchFamily="34" charset="0"/>
                <a:cs typeface="Arial" charset="0"/>
              </a:rPr>
              <a:t>lý</a:t>
            </a:r>
            <a:endParaRPr lang="vi-VN" altLang="en-US" sz="2800" b="1" dirty="0" smtClean="0">
              <a:latin typeface="Calibri" pitchFamily="34" charset="0"/>
              <a:cs typeface="Arial" charset="0"/>
            </a:endParaRPr>
          </a:p>
          <a:p>
            <a:pPr eaLnBrk="1" hangingPunct="1">
              <a:spcBef>
                <a:spcPts val="1200"/>
              </a:spcBef>
              <a:buFont typeface="Wingdings" pitchFamily="2" charset="2"/>
              <a:buChar char="§"/>
            </a:pPr>
            <a:r>
              <a:rPr lang="vi-VN" altLang="en-US" sz="2800" b="1" dirty="0" smtClean="0">
                <a:latin typeface="Calibri" pitchFamily="34" charset="0"/>
                <a:cs typeface="Arial" charset="0"/>
              </a:rPr>
              <a:t>Minh bạch, công tâm</a:t>
            </a:r>
          </a:p>
          <a:p>
            <a:pPr eaLnBrk="1" hangingPunct="1">
              <a:spcBef>
                <a:spcPts val="1200"/>
              </a:spcBef>
              <a:buFont typeface="Wingdings" pitchFamily="2" charset="2"/>
              <a:buChar char="§"/>
            </a:pPr>
            <a:r>
              <a:rPr lang="vi-VN" altLang="en-US" sz="2800" b="1" dirty="0" smtClean="0">
                <a:latin typeface="Calibri" pitchFamily="34" charset="0"/>
                <a:cs typeface="Arial" charset="0"/>
              </a:rPr>
              <a:t>Có thể mời S</a:t>
            </a:r>
            <a:r>
              <a:rPr lang="en-US" altLang="en-US" sz="2800" b="1" dirty="0" smtClean="0">
                <a:latin typeface="Calibri" pitchFamily="34" charset="0"/>
                <a:cs typeface="Arial" charset="0"/>
              </a:rPr>
              <a:t>ở </a:t>
            </a:r>
            <a:r>
              <a:rPr lang="vi-VN" altLang="en-US" sz="2800" b="1" dirty="0" smtClean="0">
                <a:latin typeface="Calibri" pitchFamily="34" charset="0"/>
                <a:cs typeface="Arial" charset="0"/>
              </a:rPr>
              <a:t>GD, P</a:t>
            </a:r>
            <a:r>
              <a:rPr lang="en-US" altLang="en-US" sz="2800" b="1" dirty="0" err="1" smtClean="0">
                <a:latin typeface="Calibri" pitchFamily="34" charset="0"/>
                <a:cs typeface="Arial" charset="0"/>
              </a:rPr>
              <a:t>hòng</a:t>
            </a:r>
            <a:r>
              <a:rPr lang="en-US" altLang="en-US" sz="2800" b="1" dirty="0" smtClean="0">
                <a:latin typeface="Calibri" pitchFamily="34" charset="0"/>
                <a:cs typeface="Arial" charset="0"/>
              </a:rPr>
              <a:t> </a:t>
            </a:r>
            <a:r>
              <a:rPr lang="vi-VN" altLang="en-US" sz="2800" b="1" dirty="0" smtClean="0">
                <a:latin typeface="Calibri" pitchFamily="34" charset="0"/>
                <a:cs typeface="Arial" charset="0"/>
              </a:rPr>
              <a:t>GD,...</a:t>
            </a:r>
          </a:p>
          <a:p>
            <a:pPr eaLnBrk="1" hangingPunct="1">
              <a:spcBef>
                <a:spcPts val="1200"/>
              </a:spcBef>
              <a:buFont typeface="Wingdings" pitchFamily="2" charset="2"/>
              <a:buChar char="§"/>
            </a:pPr>
            <a:r>
              <a:rPr lang="en-AU" altLang="en-US" sz="2800" b="1" dirty="0" err="1" smtClean="0">
                <a:latin typeface="Calibri" pitchFamily="34" charset="0"/>
                <a:cs typeface="Arial" charset="0"/>
              </a:rPr>
              <a:t>Đảm</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bảo</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học</a:t>
            </a:r>
            <a:r>
              <a:rPr lang="en-AU" altLang="en-US" sz="2800" b="1" dirty="0" smtClean="0">
                <a:latin typeface="Calibri" pitchFamily="34" charset="0"/>
                <a:cs typeface="Arial" charset="0"/>
              </a:rPr>
              <a:t> sinh </a:t>
            </a:r>
            <a:r>
              <a:rPr lang="en-AU" altLang="en-US" sz="2800" b="1" dirty="0" err="1" smtClean="0">
                <a:latin typeface="Calibri" pitchFamily="34" charset="0"/>
                <a:cs typeface="Arial" charset="0"/>
              </a:rPr>
              <a:t>là</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nạn</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nhân</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không</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tiếp</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tục</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bị</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tổn</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thương</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trong</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quá</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trình</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điều</a:t>
            </a:r>
            <a:r>
              <a:rPr lang="en-AU" altLang="en-US" sz="2800" b="1" dirty="0" smtClean="0">
                <a:latin typeface="Calibri" pitchFamily="34" charset="0"/>
                <a:cs typeface="Arial" charset="0"/>
              </a:rPr>
              <a:t> </a:t>
            </a:r>
            <a:r>
              <a:rPr lang="en-AU" altLang="en-US" sz="2800" b="1" dirty="0" err="1" smtClean="0">
                <a:latin typeface="Calibri" pitchFamily="34" charset="0"/>
                <a:cs typeface="Arial" charset="0"/>
              </a:rPr>
              <a:t>tra</a:t>
            </a:r>
            <a:r>
              <a:rPr lang="en-AU" altLang="en-US" sz="2800" b="1" dirty="0" smtClean="0">
                <a:latin typeface="Calibri" pitchFamily="34" charset="0"/>
                <a:cs typeface="Arial" charset="0"/>
              </a:rPr>
              <a:t>.</a:t>
            </a:r>
          </a:p>
          <a:p>
            <a:pPr eaLnBrk="1" hangingPunct="1">
              <a:spcBef>
                <a:spcPts val="1200"/>
              </a:spcBef>
              <a:buFont typeface="Wingdings" pitchFamily="2" charset="2"/>
              <a:buChar char="§"/>
            </a:pPr>
            <a:r>
              <a:rPr lang="vi-VN" altLang="en-US" sz="2800" b="1" dirty="0" smtClean="0">
                <a:latin typeface="Calibri" pitchFamily="34" charset="0"/>
                <a:cs typeface="Arial" charset="0"/>
              </a:rPr>
              <a:t>Có thể đồng thời có trợ giúp y tế &amp; tâm lý.</a:t>
            </a:r>
          </a:p>
          <a:p>
            <a:pPr eaLnBrk="1" hangingPunct="1"/>
            <a:endParaRPr lang="en-US" altLang="en-US" dirty="0" smtClean="0"/>
          </a:p>
        </p:txBody>
      </p:sp>
      <p:sp>
        <p:nvSpPr>
          <p:cNvPr id="77828" name="Slide Number Placeholder 3"/>
          <p:cNvSpPr>
            <a:spLocks noGrp="1"/>
          </p:cNvSpPr>
          <p:nvPr>
            <p:ph type="sldNum" sz="quarter" idx="12"/>
          </p:nvPr>
        </p:nvSpPr>
        <p:spPr bwMode="auto">
          <a:ln>
            <a:miter lim="800000"/>
            <a:headEnd/>
            <a:tailEnd/>
          </a:ln>
        </p:spPr>
        <p:txBody>
          <a:bodyPr/>
          <a:lstStyle/>
          <a:p>
            <a:pPr>
              <a:defRPr/>
            </a:pPr>
            <a:fld id="{10038F8C-FD95-41C5-9DB1-98EEE9ED22C5}" type="slidenum">
              <a:rPr lang="en-US" altLang="en-US" sz="1200" smtClean="0"/>
              <a:pPr>
                <a:defRPr/>
              </a:pPr>
              <a:t>35</a:t>
            </a:fld>
            <a:endParaRPr lang="en-US" altLang="en-US" sz="1200" smtClean="0"/>
          </a:p>
        </p:txBody>
      </p:sp>
    </p:spTree>
    <p:extLst>
      <p:ext uri="{BB962C8B-B14F-4D97-AF65-F5344CB8AC3E}">
        <p14:creationId xmlns:p14="http://schemas.microsoft.com/office/powerpoint/2010/main" val="776103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28600" y="695325"/>
            <a:ext cx="8686800" cy="676275"/>
          </a:xfrm>
        </p:spPr>
        <p:txBody>
          <a:bodyPr/>
          <a:lstStyle/>
          <a:p>
            <a:pPr algn="ctr" eaLnBrk="1" hangingPunct="1"/>
            <a:r>
              <a:rPr lang="en-GB" sz="2800" b="1" dirty="0" smtClean="0">
                <a:solidFill>
                  <a:srgbClr val="C00000"/>
                </a:solidFill>
                <a:latin typeface="Calibri" pitchFamily="34" charset="0"/>
                <a:cs typeface="Arial" charset="0"/>
              </a:rPr>
              <a:t>5 </a:t>
            </a:r>
            <a:r>
              <a:rPr lang="en-GB" sz="2800" b="1" dirty="0" err="1" smtClean="0">
                <a:solidFill>
                  <a:srgbClr val="C00000"/>
                </a:solidFill>
                <a:latin typeface="Calibri" pitchFamily="34" charset="0"/>
                <a:cs typeface="Arial" charset="0"/>
              </a:rPr>
              <a:t>bước</a:t>
            </a:r>
            <a:r>
              <a:rPr lang="en-GB" sz="2800" b="1" dirty="0" smtClean="0">
                <a:solidFill>
                  <a:srgbClr val="C00000"/>
                </a:solidFill>
                <a:latin typeface="Calibri" pitchFamily="34" charset="0"/>
                <a:cs typeface="Arial" charset="0"/>
              </a:rPr>
              <a:t> GVCN </a:t>
            </a:r>
            <a:r>
              <a:rPr lang="en-GB" sz="2800" b="1" dirty="0" err="1" smtClean="0">
                <a:solidFill>
                  <a:srgbClr val="C00000"/>
                </a:solidFill>
                <a:latin typeface="Calibri" pitchFamily="34" charset="0"/>
                <a:cs typeface="Arial" charset="0"/>
              </a:rPr>
              <a:t>cần</a:t>
            </a:r>
            <a:r>
              <a:rPr lang="en-GB" sz="2800" b="1" dirty="0" smtClean="0">
                <a:solidFill>
                  <a:srgbClr val="C00000"/>
                </a:solidFill>
                <a:latin typeface="Calibri" pitchFamily="34" charset="0"/>
                <a:cs typeface="Arial" charset="0"/>
              </a:rPr>
              <a:t> </a:t>
            </a:r>
            <a:r>
              <a:rPr lang="en-GB" sz="2800" b="1" dirty="0" err="1" smtClean="0">
                <a:solidFill>
                  <a:srgbClr val="C00000"/>
                </a:solidFill>
                <a:latin typeface="Calibri" pitchFamily="34" charset="0"/>
                <a:cs typeface="Arial" charset="0"/>
              </a:rPr>
              <a:t>thực</a:t>
            </a:r>
            <a:r>
              <a:rPr lang="en-GB" sz="2800" b="1" dirty="0" smtClean="0">
                <a:solidFill>
                  <a:srgbClr val="C00000"/>
                </a:solidFill>
                <a:latin typeface="Calibri" pitchFamily="34" charset="0"/>
                <a:cs typeface="Arial" charset="0"/>
              </a:rPr>
              <a:t> </a:t>
            </a:r>
            <a:r>
              <a:rPr lang="en-GB" sz="2800" b="1" dirty="0" err="1" smtClean="0">
                <a:solidFill>
                  <a:srgbClr val="C00000"/>
                </a:solidFill>
                <a:latin typeface="Calibri" pitchFamily="34" charset="0"/>
                <a:cs typeface="Arial" charset="0"/>
              </a:rPr>
              <a:t>hiện</a:t>
            </a:r>
            <a:r>
              <a:rPr lang="en-GB" sz="2800" b="1" dirty="0" smtClean="0">
                <a:solidFill>
                  <a:srgbClr val="C00000"/>
                </a:solidFill>
                <a:latin typeface="Calibri" pitchFamily="34" charset="0"/>
                <a:cs typeface="Arial" charset="0"/>
              </a:rPr>
              <a:t> </a:t>
            </a:r>
            <a:r>
              <a:rPr lang="en-GB" sz="2800" b="1" dirty="0" err="1" smtClean="0">
                <a:solidFill>
                  <a:srgbClr val="C00000"/>
                </a:solidFill>
                <a:latin typeface="Calibri" pitchFamily="34" charset="0"/>
                <a:cs typeface="Arial" charset="0"/>
              </a:rPr>
              <a:t>khi</a:t>
            </a:r>
            <a:r>
              <a:rPr lang="en-GB" sz="2800" b="1" dirty="0" smtClean="0">
                <a:solidFill>
                  <a:srgbClr val="C00000"/>
                </a:solidFill>
                <a:latin typeface="Calibri" pitchFamily="34" charset="0"/>
                <a:cs typeface="Arial" charset="0"/>
              </a:rPr>
              <a:t> </a:t>
            </a:r>
            <a:r>
              <a:rPr lang="en-GB" sz="2800" b="1" dirty="0" err="1" smtClean="0">
                <a:solidFill>
                  <a:srgbClr val="C00000"/>
                </a:solidFill>
                <a:latin typeface="Calibri" pitchFamily="34" charset="0"/>
                <a:cs typeface="Arial" charset="0"/>
              </a:rPr>
              <a:t>nhận</a:t>
            </a:r>
            <a:r>
              <a:rPr lang="en-GB" sz="2800" b="1" dirty="0" smtClean="0">
                <a:solidFill>
                  <a:srgbClr val="C00000"/>
                </a:solidFill>
                <a:latin typeface="Calibri" pitchFamily="34" charset="0"/>
                <a:cs typeface="Arial" charset="0"/>
              </a:rPr>
              <a:t> </a:t>
            </a:r>
            <a:r>
              <a:rPr lang="en-GB" sz="2800" b="1" dirty="0" err="1" smtClean="0">
                <a:solidFill>
                  <a:srgbClr val="C00000"/>
                </a:solidFill>
                <a:latin typeface="Calibri" pitchFamily="34" charset="0"/>
                <a:cs typeface="Arial" charset="0"/>
              </a:rPr>
              <a:t>thông</a:t>
            </a:r>
            <a:r>
              <a:rPr lang="en-GB" sz="2800" b="1" dirty="0" smtClean="0">
                <a:solidFill>
                  <a:srgbClr val="C00000"/>
                </a:solidFill>
                <a:latin typeface="Calibri" pitchFamily="34" charset="0"/>
                <a:cs typeface="Arial" charset="0"/>
              </a:rPr>
              <a:t> tin </a:t>
            </a:r>
            <a:r>
              <a:rPr lang="en-GB" sz="2800" b="1" dirty="0" err="1" smtClean="0">
                <a:solidFill>
                  <a:srgbClr val="C00000"/>
                </a:solidFill>
                <a:latin typeface="Calibri" pitchFamily="34" charset="0"/>
                <a:cs typeface="Arial" charset="0"/>
              </a:rPr>
              <a:t>từ</a:t>
            </a:r>
            <a:r>
              <a:rPr lang="en-GB" sz="2800" b="1" dirty="0" smtClean="0">
                <a:solidFill>
                  <a:srgbClr val="C00000"/>
                </a:solidFill>
                <a:latin typeface="Calibri" pitchFamily="34" charset="0"/>
                <a:cs typeface="Arial" charset="0"/>
              </a:rPr>
              <a:t> HS </a:t>
            </a:r>
          </a:p>
        </p:txBody>
      </p:sp>
      <p:sp>
        <p:nvSpPr>
          <p:cNvPr id="363532" name="AutoShape 12"/>
          <p:cNvSpPr>
            <a:spLocks noChangeArrowheads="1"/>
          </p:cNvSpPr>
          <p:nvPr/>
        </p:nvSpPr>
        <p:spPr bwMode="auto">
          <a:xfrm>
            <a:off x="5715000" y="3124200"/>
            <a:ext cx="2819400" cy="17526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r>
              <a:rPr lang="en-GB" altLang="en-US" sz="1600" b="1">
                <a:solidFill>
                  <a:schemeClr val="bg1"/>
                </a:solidFill>
              </a:rPr>
              <a:t>4. </a:t>
            </a:r>
            <a:r>
              <a:rPr lang="en-GB" altLang="en-US" sz="1600" b="1" u="sng">
                <a:solidFill>
                  <a:schemeClr val="bg1"/>
                </a:solidFill>
              </a:rPr>
              <a:t>HỖ TRỢ học sinh</a:t>
            </a:r>
          </a:p>
          <a:p>
            <a:pPr algn="ctr">
              <a:lnSpc>
                <a:spcPts val="1200"/>
              </a:lnSpc>
            </a:pPr>
            <a:endParaRPr lang="en-GB" altLang="en-US" sz="1600" i="1">
              <a:solidFill>
                <a:schemeClr val="bg1"/>
              </a:solidFill>
            </a:endParaRPr>
          </a:p>
          <a:p>
            <a:pPr algn="ctr"/>
            <a:r>
              <a:rPr lang="en-GB" altLang="en-US" sz="1600" i="1">
                <a:solidFill>
                  <a:schemeClr val="bg1"/>
                </a:solidFill>
              </a:rPr>
              <a:t>thể chất/y tế; tâm lý-xã hội; không hứa hẹn nếu không thể thực hiện; không nên hứa sẽ giữ bí mật </a:t>
            </a:r>
            <a:endParaRPr lang="en-US" altLang="en-US" sz="1600" i="1">
              <a:solidFill>
                <a:schemeClr val="bg1"/>
              </a:solidFill>
            </a:endParaRPr>
          </a:p>
          <a:p>
            <a:pPr algn="ctr"/>
            <a:r>
              <a:rPr lang="en-GB" altLang="en-US" sz="1600" b="1">
                <a:solidFill>
                  <a:schemeClr val="bg1"/>
                </a:solidFill>
              </a:rPr>
              <a:t> </a:t>
            </a:r>
          </a:p>
        </p:txBody>
      </p:sp>
      <p:sp>
        <p:nvSpPr>
          <p:cNvPr id="363533" name="AutoShape 13"/>
          <p:cNvSpPr>
            <a:spLocks noChangeArrowheads="1"/>
          </p:cNvSpPr>
          <p:nvPr/>
        </p:nvSpPr>
        <p:spPr bwMode="auto">
          <a:xfrm>
            <a:off x="3581400" y="5105400"/>
            <a:ext cx="2819400" cy="12954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r>
              <a:rPr lang="en-GB" altLang="en-US" sz="1600" b="1" dirty="0">
                <a:solidFill>
                  <a:schemeClr val="bg1"/>
                </a:solidFill>
              </a:rPr>
              <a:t>3. </a:t>
            </a:r>
            <a:r>
              <a:rPr lang="en-GB" altLang="en-US" sz="1600" b="1" u="sng" dirty="0">
                <a:solidFill>
                  <a:schemeClr val="bg1"/>
                </a:solidFill>
              </a:rPr>
              <a:t>TRẤN AN </a:t>
            </a:r>
            <a:r>
              <a:rPr lang="en-GB" altLang="en-US" sz="1600" b="1" u="sng" dirty="0" err="1">
                <a:solidFill>
                  <a:schemeClr val="bg1"/>
                </a:solidFill>
              </a:rPr>
              <a:t>học</a:t>
            </a:r>
            <a:r>
              <a:rPr lang="en-GB" altLang="en-US" sz="1600" b="1" u="sng" dirty="0">
                <a:solidFill>
                  <a:schemeClr val="bg1"/>
                </a:solidFill>
              </a:rPr>
              <a:t> </a:t>
            </a:r>
            <a:r>
              <a:rPr lang="en-GB" altLang="en-US" sz="1600" b="1" u="sng" dirty="0" err="1">
                <a:solidFill>
                  <a:schemeClr val="bg1"/>
                </a:solidFill>
              </a:rPr>
              <a:t>sinh</a:t>
            </a:r>
            <a:endParaRPr lang="en-GB" altLang="en-US" sz="1600" b="1" u="sng" dirty="0">
              <a:solidFill>
                <a:schemeClr val="bg1"/>
              </a:solidFill>
            </a:endParaRPr>
          </a:p>
          <a:p>
            <a:pPr algn="ctr">
              <a:lnSpc>
                <a:spcPts val="1200"/>
              </a:lnSpc>
            </a:pPr>
            <a:endParaRPr lang="en-GB" altLang="en-US" sz="1600" b="1" u="sng" dirty="0">
              <a:solidFill>
                <a:schemeClr val="bg1"/>
              </a:solidFill>
            </a:endParaRPr>
          </a:p>
          <a:p>
            <a:pPr algn="ctr"/>
            <a:r>
              <a:rPr lang="en-GB" altLang="en-US" sz="1600" i="1" dirty="0" err="1">
                <a:solidFill>
                  <a:schemeClr val="bg1"/>
                </a:solidFill>
              </a:rPr>
              <a:t>em</a:t>
            </a:r>
            <a:r>
              <a:rPr lang="en-GB" altLang="en-US" sz="1600" i="1" dirty="0">
                <a:solidFill>
                  <a:schemeClr val="bg1"/>
                </a:solidFill>
              </a:rPr>
              <a:t> </a:t>
            </a:r>
            <a:r>
              <a:rPr lang="en-GB" altLang="en-US" sz="1600" i="1" dirty="0" err="1">
                <a:solidFill>
                  <a:schemeClr val="bg1"/>
                </a:solidFill>
              </a:rPr>
              <a:t>rất</a:t>
            </a:r>
            <a:r>
              <a:rPr lang="en-GB" altLang="en-US" sz="1600" i="1" dirty="0">
                <a:solidFill>
                  <a:schemeClr val="bg1"/>
                </a:solidFill>
              </a:rPr>
              <a:t> </a:t>
            </a:r>
            <a:r>
              <a:rPr lang="en-GB" altLang="en-US" sz="1600" i="1" dirty="0" err="1">
                <a:solidFill>
                  <a:schemeClr val="bg1"/>
                </a:solidFill>
              </a:rPr>
              <a:t>dũng</a:t>
            </a:r>
            <a:r>
              <a:rPr lang="en-GB" altLang="en-US" sz="1600" i="1" dirty="0">
                <a:solidFill>
                  <a:schemeClr val="bg1"/>
                </a:solidFill>
              </a:rPr>
              <a:t> </a:t>
            </a:r>
            <a:r>
              <a:rPr lang="en-GB" altLang="en-US" sz="1600" i="1" dirty="0" err="1">
                <a:solidFill>
                  <a:schemeClr val="bg1"/>
                </a:solidFill>
              </a:rPr>
              <a:t>cảm</a:t>
            </a:r>
            <a:r>
              <a:rPr lang="en-GB" altLang="en-US" sz="1600" i="1" dirty="0">
                <a:solidFill>
                  <a:schemeClr val="bg1"/>
                </a:solidFill>
              </a:rPr>
              <a:t>; </a:t>
            </a:r>
            <a:r>
              <a:rPr lang="en-GB" altLang="en-US" sz="1600" i="1" dirty="0" err="1">
                <a:solidFill>
                  <a:schemeClr val="bg1"/>
                </a:solidFill>
              </a:rPr>
              <a:t>em</a:t>
            </a:r>
            <a:r>
              <a:rPr lang="en-GB" altLang="en-US" sz="1600" i="1" dirty="0">
                <a:solidFill>
                  <a:schemeClr val="bg1"/>
                </a:solidFill>
              </a:rPr>
              <a:t> </a:t>
            </a:r>
            <a:r>
              <a:rPr lang="en-GB" altLang="en-US" sz="1600" i="1" dirty="0" err="1">
                <a:solidFill>
                  <a:schemeClr val="bg1"/>
                </a:solidFill>
              </a:rPr>
              <a:t>hoàn</a:t>
            </a:r>
            <a:r>
              <a:rPr lang="en-GB" altLang="en-US" sz="1600" i="1" dirty="0">
                <a:solidFill>
                  <a:schemeClr val="bg1"/>
                </a:solidFill>
              </a:rPr>
              <a:t> </a:t>
            </a:r>
            <a:r>
              <a:rPr lang="en-GB" altLang="en-US" sz="1600" i="1" dirty="0" err="1">
                <a:solidFill>
                  <a:schemeClr val="bg1"/>
                </a:solidFill>
              </a:rPr>
              <a:t>toàn</a:t>
            </a:r>
            <a:r>
              <a:rPr lang="en-GB" altLang="en-US" sz="1600" i="1" dirty="0">
                <a:solidFill>
                  <a:schemeClr val="bg1"/>
                </a:solidFill>
              </a:rPr>
              <a:t> </a:t>
            </a:r>
            <a:r>
              <a:rPr lang="en-GB" altLang="en-US" sz="1600" i="1" dirty="0" err="1">
                <a:solidFill>
                  <a:schemeClr val="bg1"/>
                </a:solidFill>
              </a:rPr>
              <a:t>đúng</a:t>
            </a:r>
            <a:r>
              <a:rPr lang="en-GB" altLang="en-US" sz="1600" i="1" dirty="0">
                <a:solidFill>
                  <a:schemeClr val="bg1"/>
                </a:solidFill>
              </a:rPr>
              <a:t> </a:t>
            </a:r>
            <a:r>
              <a:rPr lang="en-GB" altLang="en-US" sz="1600" i="1" dirty="0" err="1">
                <a:solidFill>
                  <a:schemeClr val="bg1"/>
                </a:solidFill>
              </a:rPr>
              <a:t>khi</a:t>
            </a:r>
            <a:r>
              <a:rPr lang="en-GB" altLang="en-US" sz="1600" i="1" dirty="0">
                <a:solidFill>
                  <a:schemeClr val="bg1"/>
                </a:solidFill>
              </a:rPr>
              <a:t> </a:t>
            </a:r>
            <a:r>
              <a:rPr lang="en-GB" altLang="en-US" sz="1600" i="1" dirty="0" err="1">
                <a:solidFill>
                  <a:schemeClr val="bg1"/>
                </a:solidFill>
              </a:rPr>
              <a:t>tâm</a:t>
            </a:r>
            <a:r>
              <a:rPr lang="en-GB" altLang="en-US" sz="1600" i="1" dirty="0">
                <a:solidFill>
                  <a:schemeClr val="bg1"/>
                </a:solidFill>
              </a:rPr>
              <a:t> </a:t>
            </a:r>
            <a:r>
              <a:rPr lang="en-GB" altLang="en-US" sz="1600" i="1" dirty="0" err="1">
                <a:solidFill>
                  <a:schemeClr val="bg1"/>
                </a:solidFill>
              </a:rPr>
              <a:t>sự</a:t>
            </a:r>
            <a:r>
              <a:rPr lang="en-GB" altLang="en-US" sz="1600" i="1" dirty="0">
                <a:solidFill>
                  <a:schemeClr val="bg1"/>
                </a:solidFill>
              </a:rPr>
              <a:t> </a:t>
            </a:r>
            <a:r>
              <a:rPr lang="en-GB" altLang="en-US" sz="1600" i="1" dirty="0" err="1">
                <a:solidFill>
                  <a:schemeClr val="bg1"/>
                </a:solidFill>
              </a:rPr>
              <a:t>với</a:t>
            </a:r>
            <a:r>
              <a:rPr lang="en-GB" altLang="en-US" sz="1600" i="1" dirty="0">
                <a:solidFill>
                  <a:schemeClr val="bg1"/>
                </a:solidFill>
              </a:rPr>
              <a:t> </a:t>
            </a:r>
            <a:r>
              <a:rPr lang="en-GB" altLang="en-US" sz="1600" i="1" dirty="0" err="1" smtClean="0">
                <a:solidFill>
                  <a:schemeClr val="bg1"/>
                </a:solidFill>
              </a:rPr>
              <a:t>thầy</a:t>
            </a:r>
            <a:r>
              <a:rPr lang="en-GB" altLang="en-US" sz="1600" i="1" dirty="0" smtClean="0">
                <a:solidFill>
                  <a:schemeClr val="bg1"/>
                </a:solidFill>
              </a:rPr>
              <a:t>/</a:t>
            </a:r>
            <a:r>
              <a:rPr lang="en-GB" altLang="en-US" sz="1600" i="1" dirty="0" err="1" smtClean="0">
                <a:solidFill>
                  <a:schemeClr val="bg1"/>
                </a:solidFill>
              </a:rPr>
              <a:t>cô</a:t>
            </a:r>
            <a:r>
              <a:rPr lang="en-GB" altLang="en-US" sz="1600" i="1" dirty="0" smtClean="0">
                <a:solidFill>
                  <a:schemeClr val="bg1"/>
                </a:solidFill>
              </a:rPr>
              <a:t>; </a:t>
            </a:r>
            <a:r>
              <a:rPr lang="en-GB" altLang="en-US" sz="1600" i="1" dirty="0" err="1">
                <a:solidFill>
                  <a:schemeClr val="bg1"/>
                </a:solidFill>
              </a:rPr>
              <a:t>em</a:t>
            </a:r>
            <a:r>
              <a:rPr lang="en-GB" altLang="en-US" sz="1600" i="1" dirty="0">
                <a:solidFill>
                  <a:schemeClr val="bg1"/>
                </a:solidFill>
              </a:rPr>
              <a:t> </a:t>
            </a:r>
            <a:r>
              <a:rPr lang="en-GB" altLang="en-US" sz="1600" i="1" dirty="0" err="1">
                <a:solidFill>
                  <a:schemeClr val="bg1"/>
                </a:solidFill>
              </a:rPr>
              <a:t>làm</a:t>
            </a:r>
            <a:r>
              <a:rPr lang="en-GB" altLang="en-US" sz="1600" i="1" dirty="0">
                <a:solidFill>
                  <a:schemeClr val="bg1"/>
                </a:solidFill>
              </a:rPr>
              <a:t> </a:t>
            </a:r>
            <a:r>
              <a:rPr lang="en-GB" altLang="en-US" sz="1600" i="1" dirty="0" err="1">
                <a:solidFill>
                  <a:schemeClr val="bg1"/>
                </a:solidFill>
              </a:rPr>
              <a:t>rất</a:t>
            </a:r>
            <a:r>
              <a:rPr lang="en-GB" altLang="en-US" sz="1600" i="1" dirty="0">
                <a:solidFill>
                  <a:schemeClr val="bg1"/>
                </a:solidFill>
              </a:rPr>
              <a:t> </a:t>
            </a:r>
            <a:r>
              <a:rPr lang="en-GB" altLang="en-US" sz="1600" i="1" dirty="0" err="1">
                <a:solidFill>
                  <a:schemeClr val="bg1"/>
                </a:solidFill>
              </a:rPr>
              <a:t>tốt</a:t>
            </a:r>
            <a:endParaRPr lang="en-GB" altLang="en-US" sz="1600" b="1" i="1" u="sng" dirty="0">
              <a:solidFill>
                <a:schemeClr val="bg1"/>
              </a:solidFill>
            </a:endParaRPr>
          </a:p>
        </p:txBody>
      </p:sp>
      <p:sp>
        <p:nvSpPr>
          <p:cNvPr id="363534" name="AutoShape 14"/>
          <p:cNvSpPr>
            <a:spLocks noChangeArrowheads="1"/>
          </p:cNvSpPr>
          <p:nvPr/>
        </p:nvSpPr>
        <p:spPr bwMode="auto">
          <a:xfrm>
            <a:off x="5715000" y="1524000"/>
            <a:ext cx="2819400" cy="12954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r>
              <a:rPr lang="en-GB" altLang="en-US" sz="1600" b="1">
                <a:solidFill>
                  <a:schemeClr val="bg1"/>
                </a:solidFill>
              </a:rPr>
              <a:t>5. </a:t>
            </a:r>
            <a:r>
              <a:rPr lang="en-GB" altLang="en-US" sz="1600" b="1" u="sng">
                <a:solidFill>
                  <a:schemeClr val="bg1"/>
                </a:solidFill>
              </a:rPr>
              <a:t>BÁO CÁO s</a:t>
            </a:r>
            <a:r>
              <a:rPr lang="vi-VN" altLang="en-US" sz="1600" b="1" u="sng">
                <a:solidFill>
                  <a:schemeClr val="bg1"/>
                </a:solidFill>
              </a:rPr>
              <a:t>ự</a:t>
            </a:r>
            <a:r>
              <a:rPr lang="en-US" altLang="en-US" sz="1600" b="1" u="sng">
                <a:solidFill>
                  <a:schemeClr val="bg1"/>
                </a:solidFill>
              </a:rPr>
              <a:t> việc</a:t>
            </a:r>
          </a:p>
          <a:p>
            <a:pPr algn="ctr">
              <a:lnSpc>
                <a:spcPts val="1200"/>
              </a:lnSpc>
            </a:pPr>
            <a:endParaRPr lang="en-GB" altLang="en-US" sz="1600"/>
          </a:p>
          <a:p>
            <a:pPr algn="ctr"/>
            <a:r>
              <a:rPr lang="en-GB" altLang="en-US" sz="1600" i="1">
                <a:solidFill>
                  <a:schemeClr val="bg1"/>
                </a:solidFill>
              </a:rPr>
              <a:t>cho Ban giám hiệu hoặc  cán bộ tham vấn </a:t>
            </a:r>
            <a:endParaRPr lang="en-GB" altLang="en-US" sz="1600" b="1" i="1">
              <a:solidFill>
                <a:schemeClr val="bg1"/>
              </a:solidFill>
            </a:endParaRPr>
          </a:p>
        </p:txBody>
      </p:sp>
      <p:sp>
        <p:nvSpPr>
          <p:cNvPr id="363536" name="AutoShape 16"/>
          <p:cNvSpPr>
            <a:spLocks noChangeArrowheads="1"/>
          </p:cNvSpPr>
          <p:nvPr/>
        </p:nvSpPr>
        <p:spPr bwMode="auto">
          <a:xfrm>
            <a:off x="381000" y="4267200"/>
            <a:ext cx="2819400" cy="18288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endParaRPr lang="en-GB" altLang="en-US" sz="3200" b="1">
              <a:solidFill>
                <a:schemeClr val="bg1"/>
              </a:solidFill>
            </a:endParaRPr>
          </a:p>
          <a:p>
            <a:pPr algn="ctr">
              <a:spcBef>
                <a:spcPts val="300"/>
              </a:spcBef>
            </a:pPr>
            <a:r>
              <a:rPr lang="en-GB" altLang="en-US" sz="1600" b="1">
                <a:solidFill>
                  <a:schemeClr val="bg1"/>
                </a:solidFill>
              </a:rPr>
              <a:t>2. </a:t>
            </a:r>
            <a:r>
              <a:rPr lang="en-GB" altLang="en-US" sz="1600" b="1" u="sng">
                <a:solidFill>
                  <a:schemeClr val="bg1"/>
                </a:solidFill>
              </a:rPr>
              <a:t>COI TRỌNG những gì </a:t>
            </a:r>
            <a:r>
              <a:rPr lang="vi-VN" altLang="en-US" sz="1600" b="1" u="sng">
                <a:solidFill>
                  <a:schemeClr val="bg1"/>
                </a:solidFill>
              </a:rPr>
              <a:t>được</a:t>
            </a:r>
            <a:r>
              <a:rPr lang="en-US" altLang="en-US" sz="1600" b="1" u="sng">
                <a:solidFill>
                  <a:schemeClr val="bg1"/>
                </a:solidFill>
              </a:rPr>
              <a:t> chia sẻ</a:t>
            </a:r>
          </a:p>
          <a:p>
            <a:pPr algn="ctr">
              <a:lnSpc>
                <a:spcPts val="1100"/>
              </a:lnSpc>
              <a:spcBef>
                <a:spcPts val="300"/>
              </a:spcBef>
            </a:pPr>
            <a:endParaRPr lang="en-US" altLang="en-US" sz="1600" b="1" u="sng">
              <a:solidFill>
                <a:schemeClr val="bg1"/>
              </a:solidFill>
            </a:endParaRPr>
          </a:p>
          <a:p>
            <a:pPr algn="ctr">
              <a:spcBef>
                <a:spcPts val="300"/>
              </a:spcBef>
            </a:pPr>
            <a:r>
              <a:rPr lang="en-GB" altLang="en-US" sz="1600" i="1">
                <a:solidFill>
                  <a:schemeClr val="bg1"/>
                </a:solidFill>
              </a:rPr>
              <a:t>Hãy lắng nghe sự việc một cách nghiêm túc </a:t>
            </a:r>
            <a:endParaRPr lang="en-US" altLang="en-US" sz="1600" i="1">
              <a:solidFill>
                <a:schemeClr val="bg1"/>
              </a:solidFill>
            </a:endParaRPr>
          </a:p>
          <a:p>
            <a:pPr algn="ctr">
              <a:spcBef>
                <a:spcPts val="300"/>
              </a:spcBef>
            </a:pPr>
            <a:endParaRPr lang="en-GB" altLang="en-US" sz="1600" b="1">
              <a:solidFill>
                <a:schemeClr val="bg1"/>
              </a:solidFill>
            </a:endParaRPr>
          </a:p>
          <a:p>
            <a:pPr algn="ctr"/>
            <a:endParaRPr lang="en-GB" altLang="en-US" sz="3200" b="1">
              <a:solidFill>
                <a:schemeClr val="bg1"/>
              </a:solidFill>
            </a:endParaRPr>
          </a:p>
        </p:txBody>
      </p:sp>
      <p:sp>
        <p:nvSpPr>
          <p:cNvPr id="363537" name="AutoShape 17"/>
          <p:cNvSpPr>
            <a:spLocks noChangeArrowheads="1"/>
          </p:cNvSpPr>
          <p:nvPr/>
        </p:nvSpPr>
        <p:spPr bwMode="auto">
          <a:xfrm>
            <a:off x="381000" y="1828800"/>
            <a:ext cx="2819400" cy="2057400"/>
          </a:xfrm>
          <a:prstGeom prst="roundRect">
            <a:avLst>
              <a:gd name="adj" fmla="val 16667"/>
            </a:avLst>
          </a:prstGeom>
          <a:solidFill>
            <a:schemeClr val="folHlink"/>
          </a:solidFill>
          <a:ln w="9525">
            <a:round/>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anchor="ctr">
            <a:flatTx/>
          </a:bodyPr>
          <a:lstStyle/>
          <a:p>
            <a:pPr algn="ctr"/>
            <a:r>
              <a:rPr lang="en-GB" altLang="en-US" b="1" dirty="0">
                <a:solidFill>
                  <a:schemeClr val="bg1"/>
                </a:solidFill>
              </a:rPr>
              <a:t>1.</a:t>
            </a:r>
            <a:r>
              <a:rPr lang="en-GB" altLang="en-US" b="1" u="sng" dirty="0">
                <a:solidFill>
                  <a:schemeClr val="bg1"/>
                </a:solidFill>
              </a:rPr>
              <a:t>LẮNG NGHE</a:t>
            </a:r>
            <a:r>
              <a:rPr lang="en-US" altLang="en-US" b="1" dirty="0">
                <a:solidFill>
                  <a:schemeClr val="bg1"/>
                </a:solidFill>
              </a:rPr>
              <a:t>:</a:t>
            </a:r>
          </a:p>
          <a:p>
            <a:pPr algn="ctr">
              <a:lnSpc>
                <a:spcPts val="1200"/>
              </a:lnSpc>
            </a:pPr>
            <a:endParaRPr lang="en-US" altLang="en-US" b="1" dirty="0">
              <a:solidFill>
                <a:schemeClr val="bg1"/>
              </a:solidFill>
            </a:endParaRPr>
          </a:p>
          <a:p>
            <a:pPr algn="ctr"/>
            <a:r>
              <a:rPr lang="en-GB" altLang="en-US" sz="1600" i="1" dirty="0" err="1">
                <a:solidFill>
                  <a:schemeClr val="bg1"/>
                </a:solidFill>
              </a:rPr>
              <a:t>không</a:t>
            </a:r>
            <a:r>
              <a:rPr lang="en-GB" altLang="en-US" sz="1600" i="1" dirty="0">
                <a:solidFill>
                  <a:schemeClr val="bg1"/>
                </a:solidFill>
              </a:rPr>
              <a:t> </a:t>
            </a:r>
            <a:r>
              <a:rPr lang="en-GB" altLang="en-US" sz="1600" i="1" dirty="0" err="1">
                <a:solidFill>
                  <a:schemeClr val="bg1"/>
                </a:solidFill>
              </a:rPr>
              <a:t>ngắt</a:t>
            </a:r>
            <a:r>
              <a:rPr lang="en-GB" altLang="en-US" sz="1600" i="1" dirty="0">
                <a:solidFill>
                  <a:schemeClr val="bg1"/>
                </a:solidFill>
              </a:rPr>
              <a:t> </a:t>
            </a:r>
            <a:r>
              <a:rPr lang="en-GB" altLang="en-US" sz="1600" i="1" dirty="0" err="1">
                <a:solidFill>
                  <a:schemeClr val="bg1"/>
                </a:solidFill>
              </a:rPr>
              <a:t>lời</a:t>
            </a:r>
            <a:r>
              <a:rPr lang="en-GB" altLang="en-US" sz="1600" i="1" dirty="0">
                <a:solidFill>
                  <a:schemeClr val="bg1"/>
                </a:solidFill>
              </a:rPr>
              <a:t>; </a:t>
            </a:r>
            <a:r>
              <a:rPr lang="en-GB" altLang="en-US" sz="1600" i="1" dirty="0" err="1">
                <a:solidFill>
                  <a:schemeClr val="bg1"/>
                </a:solidFill>
              </a:rPr>
              <a:t>để</a:t>
            </a:r>
            <a:r>
              <a:rPr lang="en-GB" altLang="en-US" sz="1600" i="1" dirty="0">
                <a:solidFill>
                  <a:schemeClr val="bg1"/>
                </a:solidFill>
              </a:rPr>
              <a:t> </a:t>
            </a:r>
            <a:r>
              <a:rPr lang="en-GB" altLang="en-US" sz="1600" i="1" dirty="0" err="1">
                <a:solidFill>
                  <a:schemeClr val="bg1"/>
                </a:solidFill>
              </a:rPr>
              <a:t>cho</a:t>
            </a:r>
            <a:r>
              <a:rPr lang="en-GB" altLang="en-US" sz="1600" i="1" dirty="0">
                <a:solidFill>
                  <a:schemeClr val="bg1"/>
                </a:solidFill>
              </a:rPr>
              <a:t> </a:t>
            </a:r>
            <a:r>
              <a:rPr lang="en-GB" altLang="en-US" sz="1600" i="1" dirty="0" err="1">
                <a:solidFill>
                  <a:schemeClr val="bg1"/>
                </a:solidFill>
              </a:rPr>
              <a:t>học</a:t>
            </a:r>
            <a:r>
              <a:rPr lang="en-GB" altLang="en-US" sz="1600" i="1" dirty="0">
                <a:solidFill>
                  <a:schemeClr val="bg1"/>
                </a:solidFill>
              </a:rPr>
              <a:t> </a:t>
            </a:r>
            <a:r>
              <a:rPr lang="en-GB" altLang="en-US" sz="1600" i="1" dirty="0" err="1">
                <a:solidFill>
                  <a:schemeClr val="bg1"/>
                </a:solidFill>
              </a:rPr>
              <a:t>sinh</a:t>
            </a:r>
            <a:r>
              <a:rPr lang="en-GB" altLang="en-US" sz="1600" i="1" dirty="0">
                <a:solidFill>
                  <a:schemeClr val="bg1"/>
                </a:solidFill>
              </a:rPr>
              <a:t> </a:t>
            </a:r>
            <a:r>
              <a:rPr lang="en-GB" altLang="en-US" sz="1600" i="1" dirty="0" err="1">
                <a:solidFill>
                  <a:schemeClr val="bg1"/>
                </a:solidFill>
              </a:rPr>
              <a:t>tự</a:t>
            </a:r>
            <a:r>
              <a:rPr lang="en-GB" altLang="en-US" sz="1600" i="1" dirty="0">
                <a:solidFill>
                  <a:schemeClr val="bg1"/>
                </a:solidFill>
              </a:rPr>
              <a:t> </a:t>
            </a:r>
            <a:r>
              <a:rPr lang="en-GB" altLang="en-US" sz="1600" i="1" dirty="0" err="1">
                <a:solidFill>
                  <a:schemeClr val="bg1"/>
                </a:solidFill>
              </a:rPr>
              <a:t>quyết</a:t>
            </a:r>
            <a:r>
              <a:rPr lang="en-GB" altLang="en-US" sz="1600" i="1" dirty="0">
                <a:solidFill>
                  <a:schemeClr val="bg1"/>
                </a:solidFill>
              </a:rPr>
              <a:t> </a:t>
            </a:r>
            <a:r>
              <a:rPr lang="en-GB" altLang="en-US" sz="1600" i="1" dirty="0" err="1">
                <a:solidFill>
                  <a:schemeClr val="bg1"/>
                </a:solidFill>
              </a:rPr>
              <a:t>định</a:t>
            </a:r>
            <a:r>
              <a:rPr lang="en-GB" altLang="en-US" sz="1600" i="1" dirty="0">
                <a:solidFill>
                  <a:schemeClr val="bg1"/>
                </a:solidFill>
              </a:rPr>
              <a:t> </a:t>
            </a:r>
            <a:r>
              <a:rPr lang="en-GB" altLang="en-US" sz="1600" i="1" dirty="0" err="1">
                <a:solidFill>
                  <a:schemeClr val="bg1"/>
                </a:solidFill>
              </a:rPr>
              <a:t>tốc</a:t>
            </a:r>
            <a:r>
              <a:rPr lang="en-GB" altLang="en-US" sz="1600" i="1" dirty="0">
                <a:solidFill>
                  <a:schemeClr val="bg1"/>
                </a:solidFill>
              </a:rPr>
              <a:t> </a:t>
            </a:r>
            <a:r>
              <a:rPr lang="en-GB" altLang="en-US" sz="1600" i="1" dirty="0" err="1">
                <a:solidFill>
                  <a:schemeClr val="bg1"/>
                </a:solidFill>
              </a:rPr>
              <a:t>độ</a:t>
            </a:r>
            <a:r>
              <a:rPr lang="en-GB" altLang="en-US" sz="1600" i="1" dirty="0">
                <a:solidFill>
                  <a:schemeClr val="bg1"/>
                </a:solidFill>
              </a:rPr>
              <a:t> </a:t>
            </a:r>
            <a:r>
              <a:rPr lang="en-GB" altLang="en-US" sz="1600" i="1" dirty="0" err="1">
                <a:solidFill>
                  <a:schemeClr val="bg1"/>
                </a:solidFill>
              </a:rPr>
              <a:t>và</a:t>
            </a:r>
            <a:r>
              <a:rPr lang="en-GB" altLang="en-US" sz="1600" i="1" dirty="0">
                <a:solidFill>
                  <a:schemeClr val="bg1"/>
                </a:solidFill>
              </a:rPr>
              <a:t> </a:t>
            </a:r>
            <a:r>
              <a:rPr lang="en-GB" altLang="en-US" sz="1600" i="1" dirty="0" err="1">
                <a:solidFill>
                  <a:schemeClr val="bg1"/>
                </a:solidFill>
              </a:rPr>
              <a:t>thời</a:t>
            </a:r>
            <a:r>
              <a:rPr lang="en-GB" altLang="en-US" sz="1600" i="1" dirty="0">
                <a:solidFill>
                  <a:schemeClr val="bg1"/>
                </a:solidFill>
              </a:rPr>
              <a:t> </a:t>
            </a:r>
            <a:r>
              <a:rPr lang="en-GB" altLang="en-US" sz="1600" i="1" dirty="0" err="1">
                <a:solidFill>
                  <a:schemeClr val="bg1"/>
                </a:solidFill>
              </a:rPr>
              <a:t>gian</a:t>
            </a:r>
            <a:r>
              <a:rPr lang="en-GB" altLang="en-US" sz="1600" i="1" dirty="0">
                <a:solidFill>
                  <a:schemeClr val="bg1"/>
                </a:solidFill>
              </a:rPr>
              <a:t> </a:t>
            </a:r>
            <a:r>
              <a:rPr lang="en-GB" altLang="en-US" sz="1600" i="1" dirty="0" err="1">
                <a:solidFill>
                  <a:schemeClr val="bg1"/>
                </a:solidFill>
              </a:rPr>
              <a:t>kể</a:t>
            </a:r>
            <a:r>
              <a:rPr lang="en-GB" altLang="en-US" sz="1600" i="1" dirty="0">
                <a:solidFill>
                  <a:schemeClr val="bg1"/>
                </a:solidFill>
              </a:rPr>
              <a:t> </a:t>
            </a:r>
            <a:r>
              <a:rPr lang="en-GB" altLang="en-US" sz="1600" i="1" dirty="0" err="1">
                <a:solidFill>
                  <a:schemeClr val="bg1"/>
                </a:solidFill>
              </a:rPr>
              <a:t>chuyện</a:t>
            </a:r>
            <a:r>
              <a:rPr lang="en-GB" altLang="en-US" sz="1600" i="1" dirty="0">
                <a:solidFill>
                  <a:schemeClr val="bg1"/>
                </a:solidFill>
              </a:rPr>
              <a:t> </a:t>
            </a:r>
            <a:r>
              <a:rPr lang="en-GB" altLang="en-US" sz="1600" i="1" dirty="0" err="1">
                <a:solidFill>
                  <a:schemeClr val="bg1"/>
                </a:solidFill>
              </a:rPr>
              <a:t>bằng</a:t>
            </a:r>
            <a:r>
              <a:rPr lang="en-GB" altLang="en-US" sz="1600" i="1" dirty="0">
                <a:solidFill>
                  <a:schemeClr val="bg1"/>
                </a:solidFill>
              </a:rPr>
              <a:t> </a:t>
            </a:r>
            <a:r>
              <a:rPr lang="en-GB" altLang="en-US" sz="1600" i="1" dirty="0" err="1">
                <a:solidFill>
                  <a:schemeClr val="bg1"/>
                </a:solidFill>
              </a:rPr>
              <a:t>chính</a:t>
            </a:r>
            <a:r>
              <a:rPr lang="en-GB" altLang="en-US" sz="1600" i="1" dirty="0">
                <a:solidFill>
                  <a:schemeClr val="bg1"/>
                </a:solidFill>
              </a:rPr>
              <a:t> </a:t>
            </a:r>
            <a:r>
              <a:rPr lang="en-GB" altLang="en-US" sz="1600" i="1" dirty="0" err="1">
                <a:solidFill>
                  <a:schemeClr val="bg1"/>
                </a:solidFill>
              </a:rPr>
              <a:t>ngôn</a:t>
            </a:r>
            <a:r>
              <a:rPr lang="en-GB" altLang="en-US" sz="1600" i="1" dirty="0">
                <a:solidFill>
                  <a:schemeClr val="bg1"/>
                </a:solidFill>
              </a:rPr>
              <a:t> </a:t>
            </a:r>
            <a:r>
              <a:rPr lang="en-GB" altLang="en-US" sz="1600" i="1" dirty="0" err="1">
                <a:solidFill>
                  <a:schemeClr val="bg1"/>
                </a:solidFill>
              </a:rPr>
              <a:t>từ</a:t>
            </a:r>
            <a:r>
              <a:rPr lang="en-GB" altLang="en-US" sz="1600" i="1" dirty="0">
                <a:solidFill>
                  <a:schemeClr val="bg1"/>
                </a:solidFill>
              </a:rPr>
              <a:t> </a:t>
            </a:r>
            <a:r>
              <a:rPr lang="en-GB" altLang="en-US" sz="1600" i="1" dirty="0" err="1">
                <a:solidFill>
                  <a:schemeClr val="bg1"/>
                </a:solidFill>
              </a:rPr>
              <a:t>của</a:t>
            </a:r>
            <a:r>
              <a:rPr lang="en-GB" altLang="en-US" sz="1600" i="1" dirty="0">
                <a:solidFill>
                  <a:schemeClr val="bg1"/>
                </a:solidFill>
              </a:rPr>
              <a:t> </a:t>
            </a:r>
            <a:r>
              <a:rPr lang="en-GB" altLang="en-US" sz="1600" i="1" dirty="0" err="1">
                <a:solidFill>
                  <a:schemeClr val="bg1"/>
                </a:solidFill>
              </a:rPr>
              <a:t>học</a:t>
            </a:r>
            <a:r>
              <a:rPr lang="en-GB" altLang="en-US" sz="1600" i="1" dirty="0">
                <a:solidFill>
                  <a:schemeClr val="bg1"/>
                </a:solidFill>
              </a:rPr>
              <a:t> </a:t>
            </a:r>
            <a:r>
              <a:rPr lang="en-GB" altLang="en-US" sz="1600" i="1" dirty="0" err="1">
                <a:solidFill>
                  <a:schemeClr val="bg1"/>
                </a:solidFill>
              </a:rPr>
              <a:t>sinh</a:t>
            </a:r>
            <a:r>
              <a:rPr lang="en-GB" altLang="en-US" sz="1600" i="1" dirty="0">
                <a:solidFill>
                  <a:schemeClr val="bg1"/>
                </a:solidFill>
              </a:rPr>
              <a:t>; </a:t>
            </a:r>
            <a:r>
              <a:rPr lang="en-GB" altLang="en-US" sz="1600" i="1" dirty="0" err="1">
                <a:solidFill>
                  <a:schemeClr val="bg1"/>
                </a:solidFill>
              </a:rPr>
              <a:t>kiên</a:t>
            </a:r>
            <a:r>
              <a:rPr lang="en-GB" altLang="en-US" sz="1600" i="1" dirty="0">
                <a:solidFill>
                  <a:schemeClr val="bg1"/>
                </a:solidFill>
              </a:rPr>
              <a:t> </a:t>
            </a:r>
            <a:r>
              <a:rPr lang="en-GB" altLang="en-US" sz="1600" i="1" dirty="0" err="1">
                <a:solidFill>
                  <a:schemeClr val="bg1"/>
                </a:solidFill>
              </a:rPr>
              <a:t>nhẫn</a:t>
            </a:r>
            <a:r>
              <a:rPr lang="en-GB" altLang="en-US" sz="1600" i="1" dirty="0">
                <a:solidFill>
                  <a:schemeClr val="bg1"/>
                </a:solidFill>
              </a:rPr>
              <a:t>; </a:t>
            </a:r>
            <a:r>
              <a:rPr lang="en-GB" altLang="en-US" sz="1600" i="1" dirty="0" err="1">
                <a:solidFill>
                  <a:schemeClr val="bg1"/>
                </a:solidFill>
              </a:rPr>
              <a:t>lắng</a:t>
            </a:r>
            <a:r>
              <a:rPr lang="en-GB" altLang="en-US" sz="1600" i="1" dirty="0">
                <a:solidFill>
                  <a:schemeClr val="bg1"/>
                </a:solidFill>
              </a:rPr>
              <a:t> </a:t>
            </a:r>
            <a:r>
              <a:rPr lang="en-GB" altLang="en-US" sz="1600" i="1" dirty="0" err="1">
                <a:solidFill>
                  <a:schemeClr val="bg1"/>
                </a:solidFill>
              </a:rPr>
              <a:t>nghe</a:t>
            </a:r>
            <a:r>
              <a:rPr lang="en-GB" altLang="en-US" sz="1600" i="1" dirty="0">
                <a:solidFill>
                  <a:schemeClr val="bg1"/>
                </a:solidFill>
              </a:rPr>
              <a:t> </a:t>
            </a:r>
            <a:r>
              <a:rPr lang="en-GB" altLang="en-US" sz="1600" i="1" dirty="0" err="1">
                <a:solidFill>
                  <a:schemeClr val="bg1"/>
                </a:solidFill>
              </a:rPr>
              <a:t>một</a:t>
            </a:r>
            <a:r>
              <a:rPr lang="en-GB" altLang="en-US" sz="1600" i="1" dirty="0">
                <a:solidFill>
                  <a:schemeClr val="bg1"/>
                </a:solidFill>
              </a:rPr>
              <a:t> </a:t>
            </a:r>
            <a:r>
              <a:rPr lang="en-GB" altLang="en-US" sz="1600" i="1" dirty="0" err="1">
                <a:solidFill>
                  <a:schemeClr val="bg1"/>
                </a:solidFill>
              </a:rPr>
              <a:t>cách</a:t>
            </a:r>
            <a:r>
              <a:rPr lang="en-GB" altLang="en-US" sz="1600" i="1" dirty="0">
                <a:solidFill>
                  <a:schemeClr val="bg1"/>
                </a:solidFill>
              </a:rPr>
              <a:t> </a:t>
            </a:r>
            <a:r>
              <a:rPr lang="en-GB" altLang="en-US" sz="1600" i="1" dirty="0" err="1">
                <a:solidFill>
                  <a:schemeClr val="bg1"/>
                </a:solidFill>
              </a:rPr>
              <a:t>tích</a:t>
            </a:r>
            <a:r>
              <a:rPr lang="en-GB" altLang="en-US" sz="1600" i="1" dirty="0">
                <a:solidFill>
                  <a:schemeClr val="bg1"/>
                </a:solidFill>
              </a:rPr>
              <a:t> </a:t>
            </a:r>
            <a:r>
              <a:rPr lang="en-GB" altLang="en-US" sz="1600" i="1" dirty="0" err="1">
                <a:solidFill>
                  <a:schemeClr val="bg1"/>
                </a:solidFill>
              </a:rPr>
              <a:t>cực</a:t>
            </a:r>
            <a:r>
              <a:rPr lang="en-GB" altLang="en-US" sz="1600" i="1" dirty="0">
                <a:solidFill>
                  <a:schemeClr val="bg1"/>
                </a:solidFill>
              </a:rPr>
              <a:t>; </a:t>
            </a:r>
            <a:r>
              <a:rPr lang="en-GB" altLang="en-US" sz="1600" i="1" dirty="0" err="1">
                <a:solidFill>
                  <a:schemeClr val="bg1"/>
                </a:solidFill>
              </a:rPr>
              <a:t>sử</a:t>
            </a:r>
            <a:r>
              <a:rPr lang="en-GB" altLang="en-US" sz="1600" i="1" dirty="0">
                <a:solidFill>
                  <a:schemeClr val="bg1"/>
                </a:solidFill>
              </a:rPr>
              <a:t> </a:t>
            </a:r>
            <a:r>
              <a:rPr lang="en-GB" altLang="en-US" sz="1600" i="1" dirty="0" err="1">
                <a:solidFill>
                  <a:schemeClr val="bg1"/>
                </a:solidFill>
              </a:rPr>
              <a:t>dụng</a:t>
            </a:r>
            <a:r>
              <a:rPr lang="en-GB" altLang="en-US" sz="1600" i="1" dirty="0">
                <a:solidFill>
                  <a:schemeClr val="bg1"/>
                </a:solidFill>
              </a:rPr>
              <a:t> </a:t>
            </a:r>
            <a:r>
              <a:rPr lang="en-GB" altLang="en-US" sz="1600" i="1" dirty="0" err="1">
                <a:solidFill>
                  <a:schemeClr val="bg1"/>
                </a:solidFill>
              </a:rPr>
              <a:t>ngôn</a:t>
            </a:r>
            <a:r>
              <a:rPr lang="en-GB" altLang="en-US" sz="1600" i="1" dirty="0">
                <a:solidFill>
                  <a:schemeClr val="bg1"/>
                </a:solidFill>
              </a:rPr>
              <a:t> </a:t>
            </a:r>
            <a:r>
              <a:rPr lang="en-GB" altLang="en-US" sz="1600" i="1" dirty="0" err="1">
                <a:solidFill>
                  <a:schemeClr val="bg1"/>
                </a:solidFill>
              </a:rPr>
              <a:t>ngữ</a:t>
            </a:r>
            <a:r>
              <a:rPr lang="en-GB" altLang="en-US" sz="1600" i="1" dirty="0">
                <a:solidFill>
                  <a:schemeClr val="bg1"/>
                </a:solidFill>
              </a:rPr>
              <a:t> </a:t>
            </a:r>
            <a:r>
              <a:rPr lang="en-GB" altLang="en-US" sz="1600" i="1" dirty="0" err="1">
                <a:solidFill>
                  <a:schemeClr val="bg1"/>
                </a:solidFill>
              </a:rPr>
              <a:t>cơ</a:t>
            </a:r>
            <a:r>
              <a:rPr lang="en-GB" altLang="en-US" sz="1600" i="1" dirty="0">
                <a:solidFill>
                  <a:schemeClr val="bg1"/>
                </a:solidFill>
              </a:rPr>
              <a:t> </a:t>
            </a:r>
            <a:r>
              <a:rPr lang="en-GB" altLang="en-US" sz="1600" i="1" dirty="0" err="1">
                <a:solidFill>
                  <a:schemeClr val="bg1"/>
                </a:solidFill>
              </a:rPr>
              <a:t>thể</a:t>
            </a:r>
            <a:endParaRPr lang="en-US" altLang="en-US" sz="1600" b="1" i="1" dirty="0">
              <a:solidFill>
                <a:schemeClr val="bg1"/>
              </a:solidFill>
            </a:endParaRPr>
          </a:p>
          <a:p>
            <a:pPr algn="ctr"/>
            <a:r>
              <a:rPr lang="en-US" altLang="en-US" b="1" dirty="0">
                <a:solidFill>
                  <a:schemeClr val="bg1"/>
                </a:solidFill>
              </a:rPr>
              <a:t> </a:t>
            </a:r>
            <a:endParaRPr lang="en-GB" altLang="en-US" b="1" dirty="0">
              <a:solidFill>
                <a:schemeClr val="bg1"/>
              </a:solidFill>
            </a:endParaRPr>
          </a:p>
        </p:txBody>
      </p:sp>
      <p:pic>
        <p:nvPicPr>
          <p:cNvPr id="363545" name="Picture 25">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09800"/>
            <a:ext cx="1641475" cy="2133600"/>
          </a:xfrm>
          <a:prstGeom prst="rect">
            <a:avLst/>
          </a:prstGeom>
          <a:noFill/>
          <a:ln>
            <a:noFill/>
          </a:ln>
          <a:effectLst>
            <a:prstShdw prst="shdw13" dist="53882" dir="13500000">
              <a:srgbClr val="1B059F">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AutoShape 21"/>
          <p:cNvSpPr>
            <a:spLocks noChangeArrowheads="1"/>
          </p:cNvSpPr>
          <p:nvPr/>
        </p:nvSpPr>
        <p:spPr bwMode="auto">
          <a:xfrm>
            <a:off x="152401" y="76200"/>
            <a:ext cx="8836024" cy="6096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dirty="0" err="1" smtClean="0"/>
              <a:t>Kỹ</a:t>
            </a:r>
            <a:r>
              <a:rPr lang="en-US" altLang="en-US" sz="3200" dirty="0" smtClean="0"/>
              <a:t> </a:t>
            </a:r>
            <a:r>
              <a:rPr lang="en-US" altLang="en-US" sz="3200" dirty="0" err="1" smtClean="0"/>
              <a:t>năng</a:t>
            </a:r>
            <a:r>
              <a:rPr lang="en-US" altLang="en-US" sz="3200" dirty="0" smtClean="0"/>
              <a:t> </a:t>
            </a:r>
            <a:r>
              <a:rPr lang="en-US" altLang="en-US" sz="3200" dirty="0" err="1" smtClean="0"/>
              <a:t>trợ</a:t>
            </a:r>
            <a:r>
              <a:rPr lang="en-US" altLang="en-US" sz="3200" dirty="0" smtClean="0"/>
              <a:t> </a:t>
            </a:r>
            <a:r>
              <a:rPr lang="en-US" altLang="en-US" sz="3200" dirty="0" err="1" smtClean="0"/>
              <a:t>giúp</a:t>
            </a:r>
            <a:r>
              <a:rPr lang="en-US" altLang="en-US" sz="3200" dirty="0" smtClean="0"/>
              <a:t> </a:t>
            </a:r>
            <a:r>
              <a:rPr lang="en-US" altLang="en-US" sz="3200" dirty="0" err="1" smtClean="0"/>
              <a:t>và</a:t>
            </a:r>
            <a:r>
              <a:rPr lang="en-US" altLang="en-US" sz="3200" dirty="0" smtClean="0"/>
              <a:t> </a:t>
            </a:r>
            <a:r>
              <a:rPr lang="en-US" altLang="en-US" sz="3200" dirty="0" err="1" smtClean="0"/>
              <a:t>xử</a:t>
            </a:r>
            <a:r>
              <a:rPr lang="en-US" altLang="en-US" sz="3200" dirty="0" smtClean="0"/>
              <a:t> </a:t>
            </a:r>
            <a:r>
              <a:rPr lang="en-US" altLang="en-US" sz="3200" dirty="0" err="1" smtClean="0"/>
              <a:t>lý</a:t>
            </a:r>
            <a:r>
              <a:rPr lang="en-US" altLang="en-US" sz="3200" dirty="0" smtClean="0"/>
              <a:t> </a:t>
            </a:r>
            <a:r>
              <a:rPr lang="en-US" altLang="en-US" sz="3200" dirty="0" err="1" smtClean="0"/>
              <a:t>bạo</a:t>
            </a:r>
            <a:r>
              <a:rPr lang="en-US" altLang="en-US" sz="3200" dirty="0" smtClean="0"/>
              <a:t> </a:t>
            </a:r>
            <a:r>
              <a:rPr lang="en-US" altLang="en-US" sz="3200" dirty="0" err="1" smtClean="0"/>
              <a:t>lực</a:t>
            </a:r>
            <a:r>
              <a:rPr lang="en-US" altLang="en-US" sz="3200" dirty="0" smtClean="0"/>
              <a:t> </a:t>
            </a:r>
            <a:r>
              <a:rPr lang="en-US" altLang="en-US" sz="3200" dirty="0" err="1" smtClean="0"/>
              <a:t>giới</a:t>
            </a:r>
            <a:r>
              <a:rPr lang="en-US" altLang="en-US" sz="3200" dirty="0" smtClean="0"/>
              <a:t> </a:t>
            </a:r>
            <a:r>
              <a:rPr lang="en-US" altLang="en-US" sz="3200" dirty="0" err="1" smtClean="0"/>
              <a:t>của</a:t>
            </a:r>
            <a:r>
              <a:rPr lang="en-US" altLang="en-US" sz="3200" dirty="0" smtClean="0"/>
              <a:t> GVCN</a:t>
            </a:r>
            <a:endParaRPr lang="en-US" altLang="en-US" sz="2800" dirty="0"/>
          </a:p>
        </p:txBody>
      </p:sp>
    </p:spTree>
    <p:extLst>
      <p:ext uri="{BB962C8B-B14F-4D97-AF65-F5344CB8AC3E}">
        <p14:creationId xmlns:p14="http://schemas.microsoft.com/office/powerpoint/2010/main" val="12159916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3522"/>
                                        </p:tgtEl>
                                        <p:attrNameLst>
                                          <p:attrName>style.visibility</p:attrName>
                                        </p:attrNameLst>
                                      </p:cBhvr>
                                      <p:to>
                                        <p:strVal val="visible"/>
                                      </p:to>
                                    </p:set>
                                    <p:anim calcmode="lin" valueType="num">
                                      <p:cBhvr>
                                        <p:cTn id="7" dur="1000" fill="hold"/>
                                        <p:tgtEl>
                                          <p:spTgt spid="363522"/>
                                        </p:tgtEl>
                                        <p:attrNameLst>
                                          <p:attrName>ppt_w</p:attrName>
                                        </p:attrNameLst>
                                      </p:cBhvr>
                                      <p:tavLst>
                                        <p:tav tm="0">
                                          <p:val>
                                            <p:fltVal val="0"/>
                                          </p:val>
                                        </p:tav>
                                        <p:tav tm="100000">
                                          <p:val>
                                            <p:strVal val="#ppt_w"/>
                                          </p:val>
                                        </p:tav>
                                      </p:tavLst>
                                    </p:anim>
                                    <p:anim calcmode="lin" valueType="num">
                                      <p:cBhvr>
                                        <p:cTn id="8" dur="1000" fill="hold"/>
                                        <p:tgtEl>
                                          <p:spTgt spid="363522"/>
                                        </p:tgtEl>
                                        <p:attrNameLst>
                                          <p:attrName>ppt_h</p:attrName>
                                        </p:attrNameLst>
                                      </p:cBhvr>
                                      <p:tavLst>
                                        <p:tav tm="0">
                                          <p:val>
                                            <p:fltVal val="0"/>
                                          </p:val>
                                        </p:tav>
                                        <p:tav tm="100000">
                                          <p:val>
                                            <p:strVal val="#ppt_h"/>
                                          </p:val>
                                        </p:tav>
                                      </p:tavLst>
                                    </p:anim>
                                  </p:childTnLst>
                                </p:cTn>
                              </p:par>
                              <p:par>
                                <p:cTn id="9" presetID="23" presetClass="entr" presetSubtype="528" fill="hold" nodeType="withEffect">
                                  <p:stCondLst>
                                    <p:cond delay="0"/>
                                  </p:stCondLst>
                                  <p:childTnLst>
                                    <p:set>
                                      <p:cBhvr>
                                        <p:cTn id="10" dur="1" fill="hold">
                                          <p:stCondLst>
                                            <p:cond delay="0"/>
                                          </p:stCondLst>
                                        </p:cTn>
                                        <p:tgtEl>
                                          <p:spTgt spid="363545"/>
                                        </p:tgtEl>
                                        <p:attrNameLst>
                                          <p:attrName>style.visibility</p:attrName>
                                        </p:attrNameLst>
                                      </p:cBhvr>
                                      <p:to>
                                        <p:strVal val="visible"/>
                                      </p:to>
                                    </p:set>
                                    <p:anim calcmode="lin" valueType="num">
                                      <p:cBhvr>
                                        <p:cTn id="11" dur="1000" fill="hold"/>
                                        <p:tgtEl>
                                          <p:spTgt spid="363545"/>
                                        </p:tgtEl>
                                        <p:attrNameLst>
                                          <p:attrName>ppt_w</p:attrName>
                                        </p:attrNameLst>
                                      </p:cBhvr>
                                      <p:tavLst>
                                        <p:tav tm="0">
                                          <p:val>
                                            <p:fltVal val="0"/>
                                          </p:val>
                                        </p:tav>
                                        <p:tav tm="100000">
                                          <p:val>
                                            <p:strVal val="#ppt_w"/>
                                          </p:val>
                                        </p:tav>
                                      </p:tavLst>
                                    </p:anim>
                                    <p:anim calcmode="lin" valueType="num">
                                      <p:cBhvr>
                                        <p:cTn id="12" dur="1000" fill="hold"/>
                                        <p:tgtEl>
                                          <p:spTgt spid="363545"/>
                                        </p:tgtEl>
                                        <p:attrNameLst>
                                          <p:attrName>ppt_h</p:attrName>
                                        </p:attrNameLst>
                                      </p:cBhvr>
                                      <p:tavLst>
                                        <p:tav tm="0">
                                          <p:val>
                                            <p:fltVal val="0"/>
                                          </p:val>
                                        </p:tav>
                                        <p:tav tm="100000">
                                          <p:val>
                                            <p:strVal val="#ppt_h"/>
                                          </p:val>
                                        </p:tav>
                                      </p:tavLst>
                                    </p:anim>
                                    <p:anim calcmode="lin" valueType="num">
                                      <p:cBhvr>
                                        <p:cTn id="13" dur="1000" fill="hold"/>
                                        <p:tgtEl>
                                          <p:spTgt spid="363545"/>
                                        </p:tgtEl>
                                        <p:attrNameLst>
                                          <p:attrName>ppt_x</p:attrName>
                                        </p:attrNameLst>
                                      </p:cBhvr>
                                      <p:tavLst>
                                        <p:tav tm="0">
                                          <p:val>
                                            <p:fltVal val="0.5"/>
                                          </p:val>
                                        </p:tav>
                                        <p:tav tm="100000">
                                          <p:val>
                                            <p:strVal val="#ppt_x"/>
                                          </p:val>
                                        </p:tav>
                                      </p:tavLst>
                                    </p:anim>
                                    <p:anim calcmode="lin" valueType="num">
                                      <p:cBhvr>
                                        <p:cTn id="14" dur="1000" fill="hold"/>
                                        <p:tgtEl>
                                          <p:spTgt spid="363545"/>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3537"/>
                                        </p:tgtEl>
                                        <p:attrNameLst>
                                          <p:attrName>style.visibility</p:attrName>
                                        </p:attrNameLst>
                                      </p:cBhvr>
                                      <p:to>
                                        <p:strVal val="visible"/>
                                      </p:to>
                                    </p:set>
                                    <p:anim calcmode="lin" valueType="num">
                                      <p:cBhvr>
                                        <p:cTn id="19" dur="500" fill="hold"/>
                                        <p:tgtEl>
                                          <p:spTgt spid="363537"/>
                                        </p:tgtEl>
                                        <p:attrNameLst>
                                          <p:attrName>ppt_w</p:attrName>
                                        </p:attrNameLst>
                                      </p:cBhvr>
                                      <p:tavLst>
                                        <p:tav tm="0">
                                          <p:val>
                                            <p:fltVal val="0"/>
                                          </p:val>
                                        </p:tav>
                                        <p:tav tm="100000">
                                          <p:val>
                                            <p:strVal val="#ppt_w"/>
                                          </p:val>
                                        </p:tav>
                                      </p:tavLst>
                                    </p:anim>
                                    <p:anim calcmode="lin" valueType="num">
                                      <p:cBhvr>
                                        <p:cTn id="20" dur="500" fill="hold"/>
                                        <p:tgtEl>
                                          <p:spTgt spid="363537"/>
                                        </p:tgtEl>
                                        <p:attrNameLst>
                                          <p:attrName>ppt_h</p:attrName>
                                        </p:attrNameLst>
                                      </p:cBhvr>
                                      <p:tavLst>
                                        <p:tav tm="0">
                                          <p:val>
                                            <p:fltVal val="0"/>
                                          </p:val>
                                        </p:tav>
                                        <p:tav tm="100000">
                                          <p:val>
                                            <p:strVal val="#ppt_h"/>
                                          </p:val>
                                        </p:tav>
                                      </p:tavLst>
                                    </p:anim>
                                    <p:animEffect transition="in" filter="fade">
                                      <p:cBhvr>
                                        <p:cTn id="21" dur="500"/>
                                        <p:tgtEl>
                                          <p:spTgt spid="3635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63536"/>
                                        </p:tgtEl>
                                        <p:attrNameLst>
                                          <p:attrName>style.visibility</p:attrName>
                                        </p:attrNameLst>
                                      </p:cBhvr>
                                      <p:to>
                                        <p:strVal val="visible"/>
                                      </p:to>
                                    </p:set>
                                    <p:animEffect transition="in" filter="wipe(down)">
                                      <p:cBhvr>
                                        <p:cTn id="26" dur="580">
                                          <p:stCondLst>
                                            <p:cond delay="0"/>
                                          </p:stCondLst>
                                        </p:cTn>
                                        <p:tgtEl>
                                          <p:spTgt spid="363536"/>
                                        </p:tgtEl>
                                      </p:cBhvr>
                                    </p:animEffect>
                                    <p:anim calcmode="lin" valueType="num">
                                      <p:cBhvr>
                                        <p:cTn id="27" dur="1822" tmFilter="0,0; 0.14,0.36; 0.43,0.73; 0.71,0.91; 1.0,1.0">
                                          <p:stCondLst>
                                            <p:cond delay="0"/>
                                          </p:stCondLst>
                                        </p:cTn>
                                        <p:tgtEl>
                                          <p:spTgt spid="36353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6353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6353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6353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63536"/>
                                        </p:tgtEl>
                                        <p:attrNameLst>
                                          <p:attrName>ppt_y</p:attrName>
                                        </p:attrNameLst>
                                      </p:cBhvr>
                                      <p:tavLst>
                                        <p:tav tm="0" fmla="#ppt_y-sin(pi*$)/81">
                                          <p:val>
                                            <p:fltVal val="0"/>
                                          </p:val>
                                        </p:tav>
                                        <p:tav tm="100000">
                                          <p:val>
                                            <p:fltVal val="1"/>
                                          </p:val>
                                        </p:tav>
                                      </p:tavLst>
                                    </p:anim>
                                    <p:animScale>
                                      <p:cBhvr>
                                        <p:cTn id="32" dur="26">
                                          <p:stCondLst>
                                            <p:cond delay="650"/>
                                          </p:stCondLst>
                                        </p:cTn>
                                        <p:tgtEl>
                                          <p:spTgt spid="363536"/>
                                        </p:tgtEl>
                                      </p:cBhvr>
                                      <p:to x="100000" y="60000"/>
                                    </p:animScale>
                                    <p:animScale>
                                      <p:cBhvr>
                                        <p:cTn id="33" dur="166" decel="50000">
                                          <p:stCondLst>
                                            <p:cond delay="676"/>
                                          </p:stCondLst>
                                        </p:cTn>
                                        <p:tgtEl>
                                          <p:spTgt spid="363536"/>
                                        </p:tgtEl>
                                      </p:cBhvr>
                                      <p:to x="100000" y="100000"/>
                                    </p:animScale>
                                    <p:animScale>
                                      <p:cBhvr>
                                        <p:cTn id="34" dur="26">
                                          <p:stCondLst>
                                            <p:cond delay="1312"/>
                                          </p:stCondLst>
                                        </p:cTn>
                                        <p:tgtEl>
                                          <p:spTgt spid="363536"/>
                                        </p:tgtEl>
                                      </p:cBhvr>
                                      <p:to x="100000" y="80000"/>
                                    </p:animScale>
                                    <p:animScale>
                                      <p:cBhvr>
                                        <p:cTn id="35" dur="166" decel="50000">
                                          <p:stCondLst>
                                            <p:cond delay="1338"/>
                                          </p:stCondLst>
                                        </p:cTn>
                                        <p:tgtEl>
                                          <p:spTgt spid="363536"/>
                                        </p:tgtEl>
                                      </p:cBhvr>
                                      <p:to x="100000" y="100000"/>
                                    </p:animScale>
                                    <p:animScale>
                                      <p:cBhvr>
                                        <p:cTn id="36" dur="26">
                                          <p:stCondLst>
                                            <p:cond delay="1642"/>
                                          </p:stCondLst>
                                        </p:cTn>
                                        <p:tgtEl>
                                          <p:spTgt spid="363536"/>
                                        </p:tgtEl>
                                      </p:cBhvr>
                                      <p:to x="100000" y="90000"/>
                                    </p:animScale>
                                    <p:animScale>
                                      <p:cBhvr>
                                        <p:cTn id="37" dur="166" decel="50000">
                                          <p:stCondLst>
                                            <p:cond delay="1668"/>
                                          </p:stCondLst>
                                        </p:cTn>
                                        <p:tgtEl>
                                          <p:spTgt spid="363536"/>
                                        </p:tgtEl>
                                      </p:cBhvr>
                                      <p:to x="100000" y="100000"/>
                                    </p:animScale>
                                    <p:animScale>
                                      <p:cBhvr>
                                        <p:cTn id="38" dur="26">
                                          <p:stCondLst>
                                            <p:cond delay="1808"/>
                                          </p:stCondLst>
                                        </p:cTn>
                                        <p:tgtEl>
                                          <p:spTgt spid="363536"/>
                                        </p:tgtEl>
                                      </p:cBhvr>
                                      <p:to x="100000" y="95000"/>
                                    </p:animScale>
                                    <p:animScale>
                                      <p:cBhvr>
                                        <p:cTn id="39" dur="166" decel="50000">
                                          <p:stCondLst>
                                            <p:cond delay="1834"/>
                                          </p:stCondLst>
                                        </p:cTn>
                                        <p:tgtEl>
                                          <p:spTgt spid="363536"/>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63533"/>
                                        </p:tgtEl>
                                        <p:attrNameLst>
                                          <p:attrName>style.visibility</p:attrName>
                                        </p:attrNameLst>
                                      </p:cBhvr>
                                      <p:to>
                                        <p:strVal val="visible"/>
                                      </p:to>
                                    </p:set>
                                    <p:anim calcmode="lin" valueType="num">
                                      <p:cBhvr>
                                        <p:cTn id="44" dur="1000" fill="hold"/>
                                        <p:tgtEl>
                                          <p:spTgt spid="363533"/>
                                        </p:tgtEl>
                                        <p:attrNameLst>
                                          <p:attrName>ppt_w</p:attrName>
                                        </p:attrNameLst>
                                      </p:cBhvr>
                                      <p:tavLst>
                                        <p:tav tm="0">
                                          <p:val>
                                            <p:fltVal val="0"/>
                                          </p:val>
                                        </p:tav>
                                        <p:tav tm="100000">
                                          <p:val>
                                            <p:strVal val="#ppt_w"/>
                                          </p:val>
                                        </p:tav>
                                      </p:tavLst>
                                    </p:anim>
                                    <p:anim calcmode="lin" valueType="num">
                                      <p:cBhvr>
                                        <p:cTn id="45" dur="1000" fill="hold"/>
                                        <p:tgtEl>
                                          <p:spTgt spid="363533"/>
                                        </p:tgtEl>
                                        <p:attrNameLst>
                                          <p:attrName>ppt_h</p:attrName>
                                        </p:attrNameLst>
                                      </p:cBhvr>
                                      <p:tavLst>
                                        <p:tav tm="0">
                                          <p:val>
                                            <p:fltVal val="0"/>
                                          </p:val>
                                        </p:tav>
                                        <p:tav tm="100000">
                                          <p:val>
                                            <p:strVal val="#ppt_h"/>
                                          </p:val>
                                        </p:tav>
                                      </p:tavLst>
                                    </p:anim>
                                    <p:anim calcmode="lin" valueType="num">
                                      <p:cBhvr>
                                        <p:cTn id="46" dur="1000" fill="hold"/>
                                        <p:tgtEl>
                                          <p:spTgt spid="363533"/>
                                        </p:tgtEl>
                                        <p:attrNameLst>
                                          <p:attrName>style.rotation</p:attrName>
                                        </p:attrNameLst>
                                      </p:cBhvr>
                                      <p:tavLst>
                                        <p:tav tm="0">
                                          <p:val>
                                            <p:fltVal val="90"/>
                                          </p:val>
                                        </p:tav>
                                        <p:tav tm="100000">
                                          <p:val>
                                            <p:fltVal val="0"/>
                                          </p:val>
                                        </p:tav>
                                      </p:tavLst>
                                    </p:anim>
                                    <p:animEffect transition="in" filter="fade">
                                      <p:cBhvr>
                                        <p:cTn id="47" dur="1000"/>
                                        <p:tgtEl>
                                          <p:spTgt spid="3635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63532"/>
                                        </p:tgtEl>
                                        <p:attrNameLst>
                                          <p:attrName>style.visibility</p:attrName>
                                        </p:attrNameLst>
                                      </p:cBhvr>
                                      <p:to>
                                        <p:strVal val="visible"/>
                                      </p:to>
                                    </p:set>
                                    <p:anim calcmode="lin" valueType="num">
                                      <p:cBhvr additive="base">
                                        <p:cTn id="52" dur="500" fill="hold"/>
                                        <p:tgtEl>
                                          <p:spTgt spid="363532"/>
                                        </p:tgtEl>
                                        <p:attrNameLst>
                                          <p:attrName>ppt_x</p:attrName>
                                        </p:attrNameLst>
                                      </p:cBhvr>
                                      <p:tavLst>
                                        <p:tav tm="0">
                                          <p:val>
                                            <p:strVal val="#ppt_x"/>
                                          </p:val>
                                        </p:tav>
                                        <p:tav tm="100000">
                                          <p:val>
                                            <p:strVal val="#ppt_x"/>
                                          </p:val>
                                        </p:tav>
                                      </p:tavLst>
                                    </p:anim>
                                    <p:anim calcmode="lin" valueType="num">
                                      <p:cBhvr additive="base">
                                        <p:cTn id="53" dur="500" fill="hold"/>
                                        <p:tgtEl>
                                          <p:spTgt spid="363532"/>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363534"/>
                                        </p:tgtEl>
                                        <p:attrNameLst>
                                          <p:attrName>style.visibility</p:attrName>
                                        </p:attrNameLst>
                                      </p:cBhvr>
                                      <p:to>
                                        <p:strVal val="visible"/>
                                      </p:to>
                                    </p:set>
                                    <p:animEffect transition="in" filter="wheel(1)">
                                      <p:cBhvr>
                                        <p:cTn id="58" dur="2000"/>
                                        <p:tgtEl>
                                          <p:spTgt spid="363534"/>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p:bldP spid="363532" grpId="0" animBg="1"/>
      <p:bldP spid="363533" grpId="0" animBg="1"/>
      <p:bldP spid="363534" grpId="0" animBg="1"/>
      <p:bldP spid="363536" grpId="0" animBg="1"/>
      <p:bldP spid="36353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b="1" dirty="0" smtClean="0">
                <a:solidFill>
                  <a:srgbClr val="0000FF"/>
                </a:solidFill>
                <a:latin typeface="Calibri" pitchFamily="34" charset="0"/>
              </a:rPr>
              <a:t>PHÁT HIỆN CÁC TRƯỜNG HỢP HS BỊ BẠO LỰC GIỚI</a:t>
            </a:r>
            <a:endParaRPr lang="en-US" sz="2800" b="1" dirty="0">
              <a:solidFill>
                <a:srgbClr val="0000FF"/>
              </a:solidFill>
              <a:latin typeface="Calibri" pitchFamily="34" charset="0"/>
            </a:endParaRPr>
          </a:p>
        </p:txBody>
      </p:sp>
      <p:sp>
        <p:nvSpPr>
          <p:cNvPr id="3" name="Text Placeholder 2"/>
          <p:cNvSpPr>
            <a:spLocks noGrp="1"/>
          </p:cNvSpPr>
          <p:nvPr>
            <p:ph type="body" idx="1"/>
          </p:nvPr>
        </p:nvSpPr>
        <p:spPr>
          <a:xfrm>
            <a:off x="152400" y="838200"/>
            <a:ext cx="4495800" cy="803275"/>
          </a:xfrm>
          <a:solidFill>
            <a:srgbClr val="FFC000"/>
          </a:solidFill>
        </p:spPr>
        <p:txBody>
          <a:bodyPr/>
          <a:lstStyle/>
          <a:p>
            <a:pPr algn="ctr"/>
            <a:r>
              <a:rPr lang="en-US" dirty="0" smtClean="0">
                <a:latin typeface="Calibri" pitchFamily="34" charset="0"/>
              </a:rPr>
              <a:t>DẤU HIỆU CỦA </a:t>
            </a:r>
          </a:p>
          <a:p>
            <a:pPr algn="ctr"/>
            <a:r>
              <a:rPr lang="en-US" dirty="0" smtClean="0">
                <a:latin typeface="Calibri" pitchFamily="34" charset="0"/>
              </a:rPr>
              <a:t>NGƯỜI BỊ </a:t>
            </a:r>
            <a:r>
              <a:rPr lang="en-US" dirty="0">
                <a:latin typeface="Calibri" pitchFamily="34" charset="0"/>
              </a:rPr>
              <a:t>BẠO LỰC</a:t>
            </a:r>
            <a:endParaRPr lang="en-US" dirty="0"/>
          </a:p>
        </p:txBody>
      </p:sp>
      <p:sp>
        <p:nvSpPr>
          <p:cNvPr id="4" name="Content Placeholder 3"/>
          <p:cNvSpPr>
            <a:spLocks noGrp="1"/>
          </p:cNvSpPr>
          <p:nvPr>
            <p:ph sz="half" idx="2"/>
          </p:nvPr>
        </p:nvSpPr>
        <p:spPr>
          <a:xfrm>
            <a:off x="152400" y="1641474"/>
            <a:ext cx="4495800" cy="5064126"/>
          </a:xfrm>
          <a:solidFill>
            <a:srgbClr val="CCFFFF"/>
          </a:solidFill>
        </p:spPr>
        <p:txBody>
          <a:bodyPr/>
          <a:lstStyle/>
          <a:p>
            <a:pPr marL="228600" lvl="0" indent="-228600">
              <a:tabLst>
                <a:tab pos="228600" algn="l"/>
              </a:tabLst>
            </a:pPr>
            <a:r>
              <a:rPr lang="en-GB" b="1" dirty="0" err="1" smtClean="0">
                <a:latin typeface="Calibri" pitchFamily="34" charset="0"/>
              </a:rPr>
              <a:t>Sợ</a:t>
            </a:r>
            <a:r>
              <a:rPr lang="en-GB" b="1" dirty="0" smtClean="0">
                <a:latin typeface="Calibri" pitchFamily="34" charset="0"/>
              </a:rPr>
              <a:t> </a:t>
            </a:r>
            <a:r>
              <a:rPr lang="en-GB" b="1" dirty="0" err="1">
                <a:latin typeface="Calibri" pitchFamily="34" charset="0"/>
              </a:rPr>
              <a:t>một</a:t>
            </a:r>
            <a:r>
              <a:rPr lang="en-GB" b="1" dirty="0">
                <a:latin typeface="Calibri" pitchFamily="34" charset="0"/>
              </a:rPr>
              <a:t> </a:t>
            </a:r>
            <a:r>
              <a:rPr lang="en-GB" b="1" dirty="0" err="1">
                <a:latin typeface="Calibri" pitchFamily="34" charset="0"/>
              </a:rPr>
              <a:t>người</a:t>
            </a:r>
            <a:r>
              <a:rPr lang="en-GB" b="1" dirty="0">
                <a:latin typeface="Calibri" pitchFamily="34" charset="0"/>
              </a:rPr>
              <a:t> </a:t>
            </a:r>
            <a:r>
              <a:rPr lang="en-GB" b="1" dirty="0" err="1">
                <a:latin typeface="Calibri" pitchFamily="34" charset="0"/>
              </a:rPr>
              <a:t>nào</a:t>
            </a:r>
            <a:r>
              <a:rPr lang="en-GB" b="1" dirty="0">
                <a:latin typeface="Calibri" pitchFamily="34" charset="0"/>
              </a:rPr>
              <a:t> </a:t>
            </a:r>
            <a:r>
              <a:rPr lang="en-GB" b="1" dirty="0" err="1">
                <a:latin typeface="Calibri" pitchFamily="34" charset="0"/>
              </a:rPr>
              <a:t>đó</a:t>
            </a:r>
            <a:r>
              <a:rPr lang="en-GB" b="1" dirty="0">
                <a:latin typeface="Calibri" pitchFamily="34" charset="0"/>
              </a:rPr>
              <a:t> </a:t>
            </a:r>
            <a:r>
              <a:rPr lang="en-GB" sz="1600" dirty="0" smtClean="0">
                <a:latin typeface="Calibri" pitchFamily="34" charset="0"/>
              </a:rPr>
              <a:t>(</a:t>
            </a:r>
            <a:r>
              <a:rPr lang="en-GB" sz="1600" dirty="0" err="1" smtClean="0">
                <a:latin typeface="Calibri" pitchFamily="34" charset="0"/>
              </a:rPr>
              <a:t>khó</a:t>
            </a:r>
            <a:r>
              <a:rPr lang="en-GB" sz="1600" dirty="0" smtClean="0">
                <a:latin typeface="Calibri" pitchFamily="34" charset="0"/>
              </a:rPr>
              <a:t> </a:t>
            </a:r>
            <a:r>
              <a:rPr lang="en-GB" sz="1600" dirty="0" err="1" smtClean="0">
                <a:latin typeface="Calibri" pitchFamily="34" charset="0"/>
              </a:rPr>
              <a:t>chịu</a:t>
            </a:r>
            <a:r>
              <a:rPr lang="en-GB" sz="1600" dirty="0" smtClean="0">
                <a:latin typeface="Calibri" pitchFamily="34" charset="0"/>
              </a:rPr>
              <a:t>, lo </a:t>
            </a:r>
            <a:r>
              <a:rPr lang="en-GB" sz="1600" dirty="0" err="1" smtClean="0">
                <a:latin typeface="Calibri" pitchFamily="34" charset="0"/>
              </a:rPr>
              <a:t>lắng</a:t>
            </a:r>
            <a:r>
              <a:rPr lang="en-GB" sz="1600" dirty="0" smtClean="0">
                <a:latin typeface="Calibri" pitchFamily="34" charset="0"/>
              </a:rPr>
              <a:t>, </a:t>
            </a:r>
            <a:r>
              <a:rPr lang="en-GB" sz="1600" dirty="0" err="1" smtClean="0">
                <a:latin typeface="Calibri" pitchFamily="34" charset="0"/>
              </a:rPr>
              <a:t>kinh</a:t>
            </a:r>
            <a:r>
              <a:rPr lang="en-GB" sz="1600" dirty="0" smtClean="0">
                <a:latin typeface="Calibri" pitchFamily="34" charset="0"/>
              </a:rPr>
              <a:t> </a:t>
            </a:r>
            <a:r>
              <a:rPr lang="en-GB" sz="1600" dirty="0" err="1" smtClean="0">
                <a:latin typeface="Calibri" pitchFamily="34" charset="0"/>
              </a:rPr>
              <a:t>hãi</a:t>
            </a:r>
            <a:r>
              <a:rPr lang="en-GB" sz="1600" dirty="0" smtClean="0">
                <a:latin typeface="Calibri" pitchFamily="34" charset="0"/>
              </a:rPr>
              <a:t> </a:t>
            </a:r>
            <a:r>
              <a:rPr lang="en-GB" sz="1600" dirty="0" err="1" smtClean="0">
                <a:latin typeface="Calibri" pitchFamily="34" charset="0"/>
              </a:rPr>
              <a:t>khi</a:t>
            </a:r>
            <a:r>
              <a:rPr lang="en-GB" sz="1600" dirty="0" smtClean="0">
                <a:latin typeface="Calibri" pitchFamily="34" charset="0"/>
              </a:rPr>
              <a:t> </a:t>
            </a:r>
            <a:r>
              <a:rPr lang="en-GB" sz="1600" dirty="0" err="1" smtClean="0">
                <a:latin typeface="Calibri" pitchFamily="34" charset="0"/>
              </a:rPr>
              <a:t>nói</a:t>
            </a:r>
            <a:r>
              <a:rPr lang="en-GB" sz="1600" dirty="0" smtClean="0">
                <a:latin typeface="Calibri" pitchFamily="34" charset="0"/>
              </a:rPr>
              <a:t> </a:t>
            </a:r>
            <a:r>
              <a:rPr lang="en-GB" sz="1600" dirty="0" err="1" smtClean="0">
                <a:latin typeface="Calibri" pitchFamily="34" charset="0"/>
              </a:rPr>
              <a:t>đến</a:t>
            </a:r>
            <a:r>
              <a:rPr lang="en-GB" sz="1600" dirty="0" smtClean="0">
                <a:latin typeface="Calibri" pitchFamily="34" charset="0"/>
              </a:rPr>
              <a:t> </a:t>
            </a:r>
            <a:r>
              <a:rPr lang="en-GB" sz="1600" dirty="0" err="1" smtClean="0">
                <a:latin typeface="Calibri" pitchFamily="34" charset="0"/>
              </a:rPr>
              <a:t>người</a:t>
            </a:r>
            <a:r>
              <a:rPr lang="en-GB" sz="1600" dirty="0" smtClean="0">
                <a:latin typeface="Calibri" pitchFamily="34" charset="0"/>
              </a:rPr>
              <a:t> </a:t>
            </a:r>
            <a:r>
              <a:rPr lang="en-GB" sz="1600" dirty="0" err="1" smtClean="0">
                <a:latin typeface="Calibri" pitchFamily="34" charset="0"/>
              </a:rPr>
              <a:t>đó</a:t>
            </a:r>
            <a:r>
              <a:rPr lang="en-GB" sz="1600" dirty="0" smtClean="0">
                <a:latin typeface="Calibri" pitchFamily="34" charset="0"/>
              </a:rPr>
              <a:t>).</a:t>
            </a:r>
            <a:endParaRPr lang="en-US" sz="1600" dirty="0" smtClean="0">
              <a:latin typeface="Calibri" pitchFamily="34" charset="0"/>
            </a:endParaRPr>
          </a:p>
          <a:p>
            <a:pPr marL="228600" indent="-228600">
              <a:tabLst>
                <a:tab pos="228600" algn="l"/>
              </a:tabLst>
            </a:pPr>
            <a:r>
              <a:rPr lang="en-GB" sz="2000" b="1" dirty="0" err="1">
                <a:latin typeface="Calibri" pitchFamily="34" charset="0"/>
              </a:rPr>
              <a:t>Phản</a:t>
            </a:r>
            <a:r>
              <a:rPr lang="en-GB" sz="2000" b="1" dirty="0">
                <a:latin typeface="Calibri" pitchFamily="34" charset="0"/>
              </a:rPr>
              <a:t> </a:t>
            </a:r>
            <a:r>
              <a:rPr lang="en-GB" sz="2000" b="1" dirty="0" err="1">
                <a:latin typeface="Calibri" pitchFamily="34" charset="0"/>
              </a:rPr>
              <a:t>ứng</a:t>
            </a:r>
            <a:r>
              <a:rPr lang="en-GB" sz="2000" b="1" dirty="0">
                <a:latin typeface="Calibri" pitchFamily="34" charset="0"/>
              </a:rPr>
              <a:t> </a:t>
            </a:r>
            <a:r>
              <a:rPr lang="en-GB" sz="2000" b="1" dirty="0" err="1">
                <a:latin typeface="Calibri" pitchFamily="34" charset="0"/>
              </a:rPr>
              <a:t>thái</a:t>
            </a:r>
            <a:r>
              <a:rPr lang="en-GB" sz="2000" b="1" dirty="0">
                <a:latin typeface="Calibri" pitchFamily="34" charset="0"/>
              </a:rPr>
              <a:t> </a:t>
            </a:r>
            <a:r>
              <a:rPr lang="en-GB" sz="2000" b="1" dirty="0" err="1">
                <a:latin typeface="Calibri" pitchFamily="34" charset="0"/>
              </a:rPr>
              <a:t>quá</a:t>
            </a:r>
            <a:r>
              <a:rPr lang="en-GB" sz="2000" b="1" dirty="0">
                <a:latin typeface="Calibri" pitchFamily="34" charset="0"/>
              </a:rPr>
              <a:t> </a:t>
            </a:r>
            <a:r>
              <a:rPr lang="en-GB" sz="2000" b="1" dirty="0" err="1">
                <a:latin typeface="Calibri" pitchFamily="34" charset="0"/>
              </a:rPr>
              <a:t>đối</a:t>
            </a:r>
            <a:r>
              <a:rPr lang="en-GB" sz="2000" b="1" dirty="0">
                <a:latin typeface="Calibri" pitchFamily="34" charset="0"/>
              </a:rPr>
              <a:t> </a:t>
            </a:r>
            <a:r>
              <a:rPr lang="en-GB" sz="2000" b="1" dirty="0" err="1">
                <a:latin typeface="Calibri" pitchFamily="34" charset="0"/>
              </a:rPr>
              <a:t>với</a:t>
            </a:r>
            <a:r>
              <a:rPr lang="en-GB" sz="2000" b="1" dirty="0">
                <a:latin typeface="Calibri" pitchFamily="34" charset="0"/>
              </a:rPr>
              <a:t> </a:t>
            </a:r>
            <a:r>
              <a:rPr lang="en-GB" sz="2000" b="1" dirty="0" err="1">
                <a:latin typeface="Calibri" pitchFamily="34" charset="0"/>
              </a:rPr>
              <a:t>những</a:t>
            </a:r>
            <a:r>
              <a:rPr lang="en-GB" sz="2000" b="1" dirty="0">
                <a:latin typeface="Calibri" pitchFamily="34" charset="0"/>
              </a:rPr>
              <a:t> </a:t>
            </a:r>
            <a:r>
              <a:rPr lang="en-GB" sz="2000" b="1" dirty="0" err="1" smtClean="0">
                <a:latin typeface="Calibri" pitchFamily="34" charset="0"/>
              </a:rPr>
              <a:t>việc</a:t>
            </a:r>
            <a:r>
              <a:rPr lang="en-GB" sz="2000" b="1" dirty="0" smtClean="0">
                <a:latin typeface="Calibri" pitchFamily="34" charset="0"/>
              </a:rPr>
              <a:t> </a:t>
            </a:r>
            <a:r>
              <a:rPr lang="en-GB" sz="2000" b="1" dirty="0" err="1">
                <a:latin typeface="Calibri" pitchFamily="34" charset="0"/>
              </a:rPr>
              <a:t>bình</a:t>
            </a:r>
            <a:r>
              <a:rPr lang="en-GB" sz="2000" b="1" dirty="0">
                <a:latin typeface="Calibri" pitchFamily="34" charset="0"/>
              </a:rPr>
              <a:t> </a:t>
            </a:r>
            <a:r>
              <a:rPr lang="en-GB" sz="2000" b="1" dirty="0" err="1">
                <a:latin typeface="Calibri" pitchFamily="34" charset="0"/>
              </a:rPr>
              <a:t>thường</a:t>
            </a:r>
            <a:r>
              <a:rPr lang="en-GB" sz="2000" b="1" dirty="0">
                <a:latin typeface="Calibri" pitchFamily="34" charset="0"/>
              </a:rPr>
              <a:t> </a:t>
            </a:r>
            <a:r>
              <a:rPr lang="en-GB" sz="2000" b="1" dirty="0" err="1">
                <a:latin typeface="Calibri" pitchFamily="34" charset="0"/>
              </a:rPr>
              <a:t>không</a:t>
            </a:r>
            <a:r>
              <a:rPr lang="en-GB" sz="2000" b="1" dirty="0">
                <a:latin typeface="Calibri" pitchFamily="34" charset="0"/>
              </a:rPr>
              <a:t> </a:t>
            </a:r>
            <a:r>
              <a:rPr lang="en-GB" sz="2000" b="1" dirty="0" err="1">
                <a:latin typeface="Calibri" pitchFamily="34" charset="0"/>
              </a:rPr>
              <a:t>đáng</a:t>
            </a:r>
            <a:r>
              <a:rPr lang="en-GB" sz="2000" b="1" dirty="0">
                <a:latin typeface="Calibri" pitchFamily="34" charset="0"/>
              </a:rPr>
              <a:t> </a:t>
            </a:r>
            <a:r>
              <a:rPr lang="en-GB" sz="2000" b="1" dirty="0" err="1">
                <a:latin typeface="Calibri" pitchFamily="34" charset="0"/>
              </a:rPr>
              <a:t>sợ</a:t>
            </a:r>
            <a:r>
              <a:rPr lang="en-GB" sz="2000" b="1" dirty="0">
                <a:latin typeface="Calibri" pitchFamily="34" charset="0"/>
              </a:rPr>
              <a:t> </a:t>
            </a:r>
            <a:r>
              <a:rPr lang="en-GB" sz="2000" b="1" dirty="0" err="1">
                <a:latin typeface="Calibri" pitchFamily="34" charset="0"/>
              </a:rPr>
              <a:t>hãi</a:t>
            </a:r>
            <a:r>
              <a:rPr lang="en-GB" sz="2000" b="1" dirty="0">
                <a:latin typeface="Calibri" pitchFamily="34" charset="0"/>
              </a:rPr>
              <a:t>.</a:t>
            </a:r>
            <a:r>
              <a:rPr lang="en-GB" dirty="0"/>
              <a:t> </a:t>
            </a:r>
            <a:endParaRPr lang="en-US" sz="1600" dirty="0">
              <a:latin typeface="Calibri" pitchFamily="34" charset="0"/>
            </a:endParaRPr>
          </a:p>
          <a:p>
            <a:pPr marL="228600" lvl="0" indent="-228600"/>
            <a:r>
              <a:rPr lang="en-GB" sz="2000" b="1" dirty="0" err="1">
                <a:latin typeface="Calibri" pitchFamily="34" charset="0"/>
              </a:rPr>
              <a:t>Có</a:t>
            </a:r>
            <a:r>
              <a:rPr lang="en-GB" sz="2000" b="1" dirty="0">
                <a:latin typeface="Calibri" pitchFamily="34" charset="0"/>
              </a:rPr>
              <a:t> </a:t>
            </a:r>
            <a:r>
              <a:rPr lang="en-GB" sz="2000" b="1" dirty="0" err="1">
                <a:latin typeface="Calibri" pitchFamily="34" charset="0"/>
              </a:rPr>
              <a:t>những</a:t>
            </a:r>
            <a:r>
              <a:rPr lang="en-GB" sz="2000" b="1" dirty="0">
                <a:latin typeface="Calibri" pitchFamily="34" charset="0"/>
              </a:rPr>
              <a:t> </a:t>
            </a:r>
            <a:r>
              <a:rPr lang="en-GB" sz="2000" b="1" dirty="0" err="1">
                <a:latin typeface="Calibri" pitchFamily="34" charset="0"/>
              </a:rPr>
              <a:t>dẫu</a:t>
            </a:r>
            <a:r>
              <a:rPr lang="en-GB" sz="2000" b="1" dirty="0">
                <a:latin typeface="Calibri" pitchFamily="34" charset="0"/>
              </a:rPr>
              <a:t> </a:t>
            </a:r>
            <a:r>
              <a:rPr lang="en-GB" sz="2000" b="1" dirty="0" err="1">
                <a:latin typeface="Calibri" pitchFamily="34" charset="0"/>
              </a:rPr>
              <a:t>hiệu</a:t>
            </a:r>
            <a:r>
              <a:rPr lang="en-GB" sz="2000" b="1" dirty="0">
                <a:latin typeface="Calibri" pitchFamily="34" charset="0"/>
              </a:rPr>
              <a:t> </a:t>
            </a:r>
            <a:r>
              <a:rPr lang="en-GB" sz="2000" b="1" dirty="0" err="1">
                <a:latin typeface="Calibri" pitchFamily="34" charset="0"/>
              </a:rPr>
              <a:t>thương</a:t>
            </a:r>
            <a:r>
              <a:rPr lang="en-GB" sz="2000" b="1" dirty="0">
                <a:latin typeface="Calibri" pitchFamily="34" charset="0"/>
              </a:rPr>
              <a:t> </a:t>
            </a:r>
            <a:r>
              <a:rPr lang="en-GB" sz="2000" b="1" dirty="0" err="1">
                <a:latin typeface="Calibri" pitchFamily="34" charset="0"/>
              </a:rPr>
              <a:t>tích</a:t>
            </a:r>
            <a:r>
              <a:rPr lang="en-GB" sz="2000" b="1" dirty="0">
                <a:latin typeface="Calibri" pitchFamily="34" charset="0"/>
              </a:rPr>
              <a:t> </a:t>
            </a:r>
            <a:r>
              <a:rPr lang="en-GB" sz="2000" b="1" dirty="0" err="1">
                <a:latin typeface="Calibri" pitchFamily="34" charset="0"/>
              </a:rPr>
              <a:t>rõ</a:t>
            </a:r>
            <a:r>
              <a:rPr lang="en-GB" sz="2000" b="1" dirty="0">
                <a:latin typeface="Calibri" pitchFamily="34" charset="0"/>
              </a:rPr>
              <a:t> </a:t>
            </a:r>
            <a:r>
              <a:rPr lang="en-GB" sz="2000" b="1" dirty="0" err="1">
                <a:latin typeface="Calibri" pitchFamily="34" charset="0"/>
              </a:rPr>
              <a:t>ràng</a:t>
            </a:r>
            <a:r>
              <a:rPr lang="en-GB" sz="2000" b="1" dirty="0">
                <a:latin typeface="Calibri" pitchFamily="34" charset="0"/>
              </a:rPr>
              <a:t>, </a:t>
            </a:r>
            <a:r>
              <a:rPr lang="en-GB" sz="2000" b="1" dirty="0" err="1">
                <a:latin typeface="Calibri" pitchFamily="34" charset="0"/>
              </a:rPr>
              <a:t>nhưng</a:t>
            </a:r>
            <a:r>
              <a:rPr lang="en-GB" sz="2000" b="1" dirty="0">
                <a:latin typeface="Calibri" pitchFamily="34" charset="0"/>
              </a:rPr>
              <a:t> </a:t>
            </a:r>
            <a:r>
              <a:rPr lang="en-GB" sz="2000" b="1" dirty="0" err="1" smtClean="0">
                <a:latin typeface="Calibri" pitchFamily="34" charset="0"/>
              </a:rPr>
              <a:t>giải</a:t>
            </a:r>
            <a:r>
              <a:rPr lang="en-GB" sz="2000" b="1" dirty="0" smtClean="0">
                <a:latin typeface="Calibri" pitchFamily="34" charset="0"/>
              </a:rPr>
              <a:t> </a:t>
            </a:r>
            <a:r>
              <a:rPr lang="en-GB" sz="2000" b="1" dirty="0" err="1">
                <a:latin typeface="Calibri" pitchFamily="34" charset="0"/>
              </a:rPr>
              <a:t>thích</a:t>
            </a:r>
            <a:r>
              <a:rPr lang="en-GB" sz="2000" b="1" dirty="0">
                <a:latin typeface="Calibri" pitchFamily="34" charset="0"/>
              </a:rPr>
              <a:t> </a:t>
            </a:r>
            <a:r>
              <a:rPr lang="en-GB" sz="2000" b="1" dirty="0" err="1" smtClean="0">
                <a:latin typeface="Calibri" pitchFamily="34" charset="0"/>
              </a:rPr>
              <a:t>Ko</a:t>
            </a:r>
            <a:r>
              <a:rPr lang="en-GB" sz="2000" b="1" dirty="0" smtClean="0">
                <a:latin typeface="Calibri" pitchFamily="34" charset="0"/>
              </a:rPr>
              <a:t> </a:t>
            </a:r>
            <a:r>
              <a:rPr lang="en-GB" sz="2000" b="1" dirty="0" err="1" smtClean="0">
                <a:latin typeface="Calibri" pitchFamily="34" charset="0"/>
              </a:rPr>
              <a:t>hợp</a:t>
            </a:r>
            <a:r>
              <a:rPr lang="en-GB" sz="2000" b="1" dirty="0" smtClean="0">
                <a:latin typeface="Calibri" pitchFamily="34" charset="0"/>
              </a:rPr>
              <a:t> </a:t>
            </a:r>
            <a:r>
              <a:rPr lang="en-GB" sz="2000" b="1" dirty="0" err="1">
                <a:latin typeface="Calibri" pitchFamily="34" charset="0"/>
              </a:rPr>
              <a:t>lý</a:t>
            </a:r>
            <a:r>
              <a:rPr lang="en-GB" sz="2000" b="1" dirty="0">
                <a:latin typeface="Calibri" pitchFamily="34" charset="0"/>
              </a:rPr>
              <a:t>.</a:t>
            </a:r>
            <a:endParaRPr lang="en-US" sz="2000" b="1" dirty="0">
              <a:latin typeface="Calibri" pitchFamily="34" charset="0"/>
            </a:endParaRPr>
          </a:p>
          <a:p>
            <a:pPr marL="228600" lvl="0" indent="-228600"/>
            <a:r>
              <a:rPr lang="en-GB" sz="2000" b="1" dirty="0" err="1">
                <a:latin typeface="Calibri" pitchFamily="34" charset="0"/>
              </a:rPr>
              <a:t>Không</a:t>
            </a:r>
            <a:r>
              <a:rPr lang="en-GB" sz="2000" b="1" dirty="0">
                <a:latin typeface="Calibri" pitchFamily="34" charset="0"/>
              </a:rPr>
              <a:t> </a:t>
            </a:r>
            <a:r>
              <a:rPr lang="en-GB" sz="2000" b="1" dirty="0" err="1">
                <a:latin typeface="Calibri" pitchFamily="34" charset="0"/>
              </a:rPr>
              <a:t>tự</a:t>
            </a:r>
            <a:r>
              <a:rPr lang="en-GB" sz="2000" b="1" dirty="0">
                <a:latin typeface="Calibri" pitchFamily="34" charset="0"/>
              </a:rPr>
              <a:t> </a:t>
            </a:r>
            <a:r>
              <a:rPr lang="en-GB" sz="2000" b="1" dirty="0" err="1">
                <a:latin typeface="Calibri" pitchFamily="34" charset="0"/>
              </a:rPr>
              <a:t>quyết</a:t>
            </a:r>
            <a:r>
              <a:rPr lang="en-GB" sz="2000" b="1" dirty="0">
                <a:latin typeface="Calibri" pitchFamily="34" charset="0"/>
              </a:rPr>
              <a:t> </a:t>
            </a:r>
            <a:r>
              <a:rPr lang="en-GB" sz="2000" b="1" dirty="0" err="1">
                <a:latin typeface="Calibri" pitchFamily="34" charset="0"/>
              </a:rPr>
              <a:t>định</a:t>
            </a:r>
            <a:r>
              <a:rPr lang="en-GB" sz="2000" b="1" dirty="0">
                <a:latin typeface="Calibri" pitchFamily="34" charset="0"/>
              </a:rPr>
              <a:t> </a:t>
            </a:r>
            <a:r>
              <a:rPr lang="en-GB" sz="2000" b="1" dirty="0" err="1">
                <a:latin typeface="Calibri" pitchFamily="34" charset="0"/>
              </a:rPr>
              <a:t>dù</a:t>
            </a:r>
            <a:r>
              <a:rPr lang="en-GB" sz="2000" b="1" dirty="0">
                <a:latin typeface="Calibri" pitchFamily="34" charset="0"/>
              </a:rPr>
              <a:t> </a:t>
            </a:r>
            <a:r>
              <a:rPr lang="en-GB" sz="2000" b="1" dirty="0" err="1">
                <a:latin typeface="Calibri" pitchFamily="34" charset="0"/>
              </a:rPr>
              <a:t>chỉ</a:t>
            </a:r>
            <a:r>
              <a:rPr lang="en-GB" sz="2000" b="1" dirty="0">
                <a:latin typeface="Calibri" pitchFamily="34" charset="0"/>
              </a:rPr>
              <a:t> </a:t>
            </a:r>
            <a:r>
              <a:rPr lang="en-GB" sz="2000" b="1" dirty="0" err="1">
                <a:latin typeface="Calibri" pitchFamily="34" charset="0"/>
              </a:rPr>
              <a:t>là</a:t>
            </a:r>
            <a:r>
              <a:rPr lang="en-GB" sz="2000" b="1" dirty="0">
                <a:latin typeface="Calibri" pitchFamily="34" charset="0"/>
              </a:rPr>
              <a:t> </a:t>
            </a:r>
            <a:r>
              <a:rPr lang="en-GB" sz="2000" b="1" dirty="0" err="1">
                <a:latin typeface="Calibri" pitchFamily="34" charset="0"/>
              </a:rPr>
              <a:t>những</a:t>
            </a:r>
            <a:r>
              <a:rPr lang="en-GB" sz="2000" b="1" dirty="0">
                <a:latin typeface="Calibri" pitchFamily="34" charset="0"/>
              </a:rPr>
              <a:t> </a:t>
            </a:r>
            <a:r>
              <a:rPr lang="en-GB" sz="2000" b="1" dirty="0" err="1">
                <a:latin typeface="Calibri" pitchFamily="34" charset="0"/>
              </a:rPr>
              <a:t>việc</a:t>
            </a:r>
            <a:r>
              <a:rPr lang="en-GB" sz="2000" b="1" dirty="0">
                <a:latin typeface="Calibri" pitchFamily="34" charset="0"/>
              </a:rPr>
              <a:t> </a:t>
            </a:r>
            <a:r>
              <a:rPr lang="en-GB" sz="2000" b="1" dirty="0" err="1">
                <a:latin typeface="Calibri" pitchFamily="34" charset="0"/>
              </a:rPr>
              <a:t>nhỏ</a:t>
            </a:r>
            <a:r>
              <a:rPr lang="en-GB" sz="2000" b="1" dirty="0">
                <a:latin typeface="Calibri" pitchFamily="34" charset="0"/>
              </a:rPr>
              <a:t> </a:t>
            </a:r>
            <a:r>
              <a:rPr lang="en-GB" sz="2000" b="1" dirty="0" err="1">
                <a:latin typeface="Calibri" pitchFamily="34" charset="0"/>
              </a:rPr>
              <a:t>nhặt</a:t>
            </a:r>
            <a:r>
              <a:rPr lang="en-GB" sz="2000" b="1" dirty="0">
                <a:latin typeface="Calibri" pitchFamily="34" charset="0"/>
              </a:rPr>
              <a:t>, </a:t>
            </a:r>
            <a:r>
              <a:rPr lang="en-GB" sz="2000" b="1" dirty="0" err="1">
                <a:latin typeface="Calibri" pitchFamily="34" charset="0"/>
              </a:rPr>
              <a:t>giản</a:t>
            </a:r>
            <a:r>
              <a:rPr lang="en-GB" sz="2000" b="1" dirty="0">
                <a:latin typeface="Calibri" pitchFamily="34" charset="0"/>
              </a:rPr>
              <a:t> </a:t>
            </a:r>
            <a:r>
              <a:rPr lang="en-GB" sz="2000" b="1" dirty="0" err="1">
                <a:latin typeface="Calibri" pitchFamily="34" charset="0"/>
              </a:rPr>
              <a:t>đơn</a:t>
            </a:r>
            <a:r>
              <a:rPr lang="en-GB" sz="2000" b="1" dirty="0">
                <a:latin typeface="Calibri" pitchFamily="34" charset="0"/>
              </a:rPr>
              <a:t>.</a:t>
            </a:r>
            <a:endParaRPr lang="en-US" sz="2000" b="1" dirty="0">
              <a:latin typeface="Calibri" pitchFamily="34" charset="0"/>
            </a:endParaRPr>
          </a:p>
          <a:p>
            <a:pPr marL="228600" lvl="0" indent="-228600"/>
            <a:r>
              <a:rPr lang="en-GB" sz="2000" b="1" dirty="0" err="1">
                <a:latin typeface="Calibri" pitchFamily="34" charset="0"/>
              </a:rPr>
              <a:t>Tỏ</a:t>
            </a:r>
            <a:r>
              <a:rPr lang="en-GB" sz="2000" b="1" dirty="0">
                <a:latin typeface="Calibri" pitchFamily="34" charset="0"/>
              </a:rPr>
              <a:t> </a:t>
            </a:r>
            <a:r>
              <a:rPr lang="en-GB" sz="2000" b="1" dirty="0" err="1">
                <a:latin typeface="Calibri" pitchFamily="34" charset="0"/>
              </a:rPr>
              <a:t>ra</a:t>
            </a:r>
            <a:r>
              <a:rPr lang="en-GB" sz="2000" b="1" dirty="0">
                <a:latin typeface="Calibri" pitchFamily="34" charset="0"/>
              </a:rPr>
              <a:t> </a:t>
            </a:r>
            <a:r>
              <a:rPr lang="en-GB" sz="2000" b="1" dirty="0" err="1">
                <a:latin typeface="Calibri" pitchFamily="34" charset="0"/>
              </a:rPr>
              <a:t>căng</a:t>
            </a:r>
            <a:r>
              <a:rPr lang="en-GB" sz="2000" b="1" dirty="0">
                <a:latin typeface="Calibri" pitchFamily="34" charset="0"/>
              </a:rPr>
              <a:t> </a:t>
            </a:r>
            <a:r>
              <a:rPr lang="en-GB" sz="2000" b="1" dirty="0" err="1">
                <a:latin typeface="Calibri" pitchFamily="34" charset="0"/>
              </a:rPr>
              <a:t>thẳng</a:t>
            </a:r>
            <a:r>
              <a:rPr lang="en-GB" sz="2000" b="1" dirty="0">
                <a:latin typeface="Calibri" pitchFamily="34" charset="0"/>
              </a:rPr>
              <a:t>, </a:t>
            </a:r>
            <a:r>
              <a:rPr lang="en-GB" sz="2000" b="1" dirty="0" err="1">
                <a:latin typeface="Calibri" pitchFamily="34" charset="0"/>
              </a:rPr>
              <a:t>nhưng</a:t>
            </a:r>
            <a:r>
              <a:rPr lang="en-GB" sz="2000" b="1" dirty="0">
                <a:latin typeface="Calibri" pitchFamily="34" charset="0"/>
              </a:rPr>
              <a:t> </a:t>
            </a:r>
            <a:r>
              <a:rPr lang="en-GB" sz="2000" b="1" dirty="0" err="1" smtClean="0">
                <a:latin typeface="Calibri" pitchFamily="34" charset="0"/>
              </a:rPr>
              <a:t>không</a:t>
            </a:r>
            <a:r>
              <a:rPr lang="en-GB" sz="2000" b="1" dirty="0" smtClean="0">
                <a:latin typeface="Calibri" pitchFamily="34" charset="0"/>
              </a:rPr>
              <a:t> </a:t>
            </a:r>
            <a:r>
              <a:rPr lang="en-GB" sz="2000" b="1" dirty="0" err="1">
                <a:latin typeface="Calibri" pitchFamily="34" charset="0"/>
              </a:rPr>
              <a:t>biết</a:t>
            </a:r>
            <a:r>
              <a:rPr lang="en-GB" sz="2000" b="1" dirty="0">
                <a:latin typeface="Calibri" pitchFamily="34" charset="0"/>
              </a:rPr>
              <a:t> </a:t>
            </a:r>
            <a:r>
              <a:rPr lang="en-GB" sz="2000" b="1" dirty="0" err="1">
                <a:latin typeface="Calibri" pitchFamily="34" charset="0"/>
              </a:rPr>
              <a:t>căn</a:t>
            </a:r>
            <a:r>
              <a:rPr lang="en-GB" sz="2000" b="1" dirty="0">
                <a:latin typeface="Calibri" pitchFamily="34" charset="0"/>
              </a:rPr>
              <a:t> </a:t>
            </a:r>
            <a:r>
              <a:rPr lang="en-GB" sz="2000" b="1" dirty="0" err="1">
                <a:latin typeface="Calibri" pitchFamily="34" charset="0"/>
              </a:rPr>
              <a:t>nguyên</a:t>
            </a:r>
            <a:r>
              <a:rPr lang="en-GB" sz="2000" b="1" dirty="0">
                <a:latin typeface="Calibri" pitchFamily="34" charset="0"/>
              </a:rPr>
              <a:t> </a:t>
            </a:r>
            <a:r>
              <a:rPr lang="en-GB" sz="2000" b="1" dirty="0" err="1">
                <a:latin typeface="Calibri" pitchFamily="34" charset="0"/>
              </a:rPr>
              <a:t>của</a:t>
            </a:r>
            <a:r>
              <a:rPr lang="en-GB" sz="2000" b="1" dirty="0">
                <a:latin typeface="Calibri" pitchFamily="34" charset="0"/>
              </a:rPr>
              <a:t> </a:t>
            </a:r>
            <a:r>
              <a:rPr lang="en-GB" sz="2000" b="1" dirty="0" err="1">
                <a:latin typeface="Calibri" pitchFamily="34" charset="0"/>
              </a:rPr>
              <a:t>những</a:t>
            </a:r>
            <a:r>
              <a:rPr lang="en-GB" sz="2000" b="1" dirty="0">
                <a:latin typeface="Calibri" pitchFamily="34" charset="0"/>
              </a:rPr>
              <a:t> </a:t>
            </a:r>
            <a:r>
              <a:rPr lang="en-GB" sz="2000" b="1" dirty="0" err="1">
                <a:latin typeface="Calibri" pitchFamily="34" charset="0"/>
              </a:rPr>
              <a:t>căng</a:t>
            </a:r>
            <a:r>
              <a:rPr lang="en-GB" sz="2000" b="1" dirty="0">
                <a:latin typeface="Calibri" pitchFamily="34" charset="0"/>
              </a:rPr>
              <a:t> </a:t>
            </a:r>
            <a:r>
              <a:rPr lang="en-GB" sz="2000" b="1" dirty="0" err="1" smtClean="0">
                <a:latin typeface="Calibri" pitchFamily="34" charset="0"/>
              </a:rPr>
              <a:t>thẳng</a:t>
            </a:r>
            <a:r>
              <a:rPr lang="en-GB" sz="2000" b="1" dirty="0" smtClean="0">
                <a:latin typeface="Calibri" pitchFamily="34" charset="0"/>
              </a:rPr>
              <a:t>.</a:t>
            </a:r>
            <a:endParaRPr lang="en-US" sz="2000" b="1" dirty="0">
              <a:latin typeface="Calibri" pitchFamily="34" charset="0"/>
            </a:endParaRPr>
          </a:p>
          <a:p>
            <a:pPr marL="228600" indent="-228600">
              <a:tabLst>
                <a:tab pos="228600" algn="l"/>
              </a:tabLst>
            </a:pPr>
            <a:r>
              <a:rPr lang="en-GB" sz="2000" b="1" dirty="0" err="1">
                <a:latin typeface="Calibri" pitchFamily="34" charset="0"/>
              </a:rPr>
              <a:t>Có</a:t>
            </a:r>
            <a:r>
              <a:rPr lang="en-GB" sz="2000" b="1" dirty="0">
                <a:latin typeface="Calibri" pitchFamily="34" charset="0"/>
              </a:rPr>
              <a:t> </a:t>
            </a:r>
            <a:r>
              <a:rPr lang="en-GB" sz="2000" b="1" dirty="0" err="1">
                <a:latin typeface="Calibri" pitchFamily="34" charset="0"/>
              </a:rPr>
              <a:t>những</a:t>
            </a:r>
            <a:r>
              <a:rPr lang="en-GB" sz="2000" b="1" dirty="0">
                <a:latin typeface="Calibri" pitchFamily="34" charset="0"/>
              </a:rPr>
              <a:t> </a:t>
            </a:r>
            <a:r>
              <a:rPr lang="en-GB" sz="2000" b="1" dirty="0" err="1">
                <a:latin typeface="Calibri" pitchFamily="34" charset="0"/>
              </a:rPr>
              <a:t>hành</a:t>
            </a:r>
            <a:r>
              <a:rPr lang="en-GB" sz="2000" b="1" dirty="0">
                <a:latin typeface="Calibri" pitchFamily="34" charset="0"/>
              </a:rPr>
              <a:t> vi </a:t>
            </a:r>
            <a:r>
              <a:rPr lang="en-GB" sz="2000" b="1" dirty="0" err="1">
                <a:latin typeface="Calibri" pitchFamily="34" charset="0"/>
              </a:rPr>
              <a:t>thể</a:t>
            </a:r>
            <a:r>
              <a:rPr lang="en-GB" sz="2000" b="1" dirty="0">
                <a:latin typeface="Calibri" pitchFamily="34" charset="0"/>
              </a:rPr>
              <a:t> </a:t>
            </a:r>
            <a:r>
              <a:rPr lang="en-GB" sz="2000" b="1" dirty="0" err="1">
                <a:latin typeface="Calibri" pitchFamily="34" charset="0"/>
              </a:rPr>
              <a:t>hiện</a:t>
            </a:r>
            <a:r>
              <a:rPr lang="en-GB" sz="2000" b="1" dirty="0">
                <a:latin typeface="Calibri" pitchFamily="34" charset="0"/>
              </a:rPr>
              <a:t> </a:t>
            </a:r>
            <a:r>
              <a:rPr lang="en-GB" sz="2000" b="1" dirty="0" err="1">
                <a:latin typeface="Calibri" pitchFamily="34" charset="0"/>
              </a:rPr>
              <a:t>phản</a:t>
            </a:r>
            <a:r>
              <a:rPr lang="en-GB" sz="2000" b="1" dirty="0">
                <a:latin typeface="Calibri" pitchFamily="34" charset="0"/>
              </a:rPr>
              <a:t> </a:t>
            </a:r>
            <a:r>
              <a:rPr lang="en-GB" sz="2000" b="1" dirty="0" err="1">
                <a:latin typeface="Calibri" pitchFamily="34" charset="0"/>
              </a:rPr>
              <a:t>ứng</a:t>
            </a:r>
            <a:r>
              <a:rPr lang="en-GB" sz="2000" b="1" dirty="0">
                <a:latin typeface="Calibri" pitchFamily="34" charset="0"/>
              </a:rPr>
              <a:t> </a:t>
            </a:r>
            <a:r>
              <a:rPr lang="en-GB" sz="2000" b="1" dirty="0" err="1">
                <a:latin typeface="Calibri" pitchFamily="34" charset="0"/>
              </a:rPr>
              <a:t>với</a:t>
            </a:r>
            <a:r>
              <a:rPr lang="en-GB" sz="2000" b="1" dirty="0">
                <a:latin typeface="Calibri" pitchFamily="34" charset="0"/>
              </a:rPr>
              <a:t> </a:t>
            </a:r>
            <a:r>
              <a:rPr lang="en-GB" sz="2000" b="1" dirty="0" smtClean="0">
                <a:latin typeface="Calibri" pitchFamily="34" charset="0"/>
              </a:rPr>
              <a:t>BL, </a:t>
            </a:r>
            <a:r>
              <a:rPr lang="en-GB" sz="1600" dirty="0" err="1">
                <a:latin typeface="Calibri" pitchFamily="34" charset="0"/>
              </a:rPr>
              <a:t>như</a:t>
            </a:r>
            <a:r>
              <a:rPr lang="en-GB" sz="1600" dirty="0">
                <a:latin typeface="Calibri" pitchFamily="34" charset="0"/>
              </a:rPr>
              <a:t> </a:t>
            </a:r>
            <a:r>
              <a:rPr lang="en-GB" sz="1600" dirty="0" err="1">
                <a:latin typeface="Calibri" pitchFamily="34" charset="0"/>
              </a:rPr>
              <a:t>dễ</a:t>
            </a:r>
            <a:r>
              <a:rPr lang="en-GB" sz="1600" dirty="0">
                <a:latin typeface="Calibri" pitchFamily="34" charset="0"/>
              </a:rPr>
              <a:t> </a:t>
            </a:r>
            <a:r>
              <a:rPr lang="en-GB" sz="1600" dirty="0" err="1">
                <a:latin typeface="Calibri" pitchFamily="34" charset="0"/>
              </a:rPr>
              <a:t>khóc</a:t>
            </a:r>
            <a:r>
              <a:rPr lang="en-GB" sz="1600" dirty="0">
                <a:latin typeface="Calibri" pitchFamily="34" charset="0"/>
              </a:rPr>
              <a:t>, </a:t>
            </a:r>
            <a:r>
              <a:rPr lang="en-GB" sz="1600" dirty="0" err="1">
                <a:latin typeface="Calibri" pitchFamily="34" charset="0"/>
              </a:rPr>
              <a:t>thái</a:t>
            </a:r>
            <a:r>
              <a:rPr lang="en-GB" sz="1600" dirty="0">
                <a:latin typeface="Calibri" pitchFamily="34" charset="0"/>
              </a:rPr>
              <a:t> </a:t>
            </a:r>
            <a:r>
              <a:rPr lang="en-GB" sz="1600" dirty="0" err="1">
                <a:latin typeface="Calibri" pitchFamily="34" charset="0"/>
              </a:rPr>
              <a:t>độ</a:t>
            </a:r>
            <a:r>
              <a:rPr lang="en-GB" sz="1600" dirty="0">
                <a:latin typeface="Calibri" pitchFamily="34" charset="0"/>
              </a:rPr>
              <a:t> </a:t>
            </a:r>
            <a:r>
              <a:rPr lang="en-GB" sz="1600" dirty="0" err="1">
                <a:latin typeface="Calibri" pitchFamily="34" charset="0"/>
              </a:rPr>
              <a:t>phòng</a:t>
            </a:r>
            <a:r>
              <a:rPr lang="en-GB" sz="1600" dirty="0">
                <a:latin typeface="Calibri" pitchFamily="34" charset="0"/>
              </a:rPr>
              <a:t> </a:t>
            </a:r>
            <a:r>
              <a:rPr lang="en-GB" sz="1600" dirty="0" err="1">
                <a:latin typeface="Calibri" pitchFamily="34" charset="0"/>
              </a:rPr>
              <a:t>vệ</a:t>
            </a:r>
            <a:r>
              <a:rPr lang="en-GB" sz="1600" dirty="0">
                <a:latin typeface="Calibri" pitchFamily="34" charset="0"/>
              </a:rPr>
              <a:t>, hung </a:t>
            </a:r>
            <a:r>
              <a:rPr lang="en-GB" sz="1600" dirty="0" err="1">
                <a:latin typeface="Calibri" pitchFamily="34" charset="0"/>
              </a:rPr>
              <a:t>hăng</a:t>
            </a:r>
            <a:r>
              <a:rPr lang="en-GB" sz="1600" dirty="0">
                <a:latin typeface="Calibri" pitchFamily="34" charset="0"/>
              </a:rPr>
              <a:t>, </a:t>
            </a:r>
            <a:r>
              <a:rPr lang="en-GB" sz="1600" dirty="0" err="1">
                <a:latin typeface="Calibri" pitchFamily="34" charset="0"/>
              </a:rPr>
              <a:t>ngại</a:t>
            </a:r>
            <a:r>
              <a:rPr lang="en-GB" sz="1600" dirty="0">
                <a:latin typeface="Calibri" pitchFamily="34" charset="0"/>
              </a:rPr>
              <a:t> </a:t>
            </a:r>
            <a:r>
              <a:rPr lang="en-GB" sz="1600" dirty="0" err="1">
                <a:latin typeface="Calibri" pitchFamily="34" charset="0"/>
              </a:rPr>
              <a:t>nói</a:t>
            </a:r>
            <a:r>
              <a:rPr lang="en-GB" sz="1600" dirty="0">
                <a:latin typeface="Calibri" pitchFamily="34" charset="0"/>
              </a:rPr>
              <a:t> </a:t>
            </a:r>
            <a:r>
              <a:rPr lang="en-GB" sz="1600" dirty="0" err="1">
                <a:latin typeface="Calibri" pitchFamily="34" charset="0"/>
              </a:rPr>
              <a:t>chuyện</a:t>
            </a:r>
            <a:r>
              <a:rPr lang="en-GB" sz="1600" dirty="0">
                <a:latin typeface="Calibri" pitchFamily="34" charset="0"/>
              </a:rPr>
              <a:t> </a:t>
            </a:r>
            <a:r>
              <a:rPr lang="en-GB" sz="1600" dirty="0" err="1">
                <a:latin typeface="Calibri" pitchFamily="34" charset="0"/>
              </a:rPr>
              <a:t>khi</a:t>
            </a:r>
            <a:r>
              <a:rPr lang="en-GB" sz="1600" dirty="0">
                <a:latin typeface="Calibri" pitchFamily="34" charset="0"/>
              </a:rPr>
              <a:t> </a:t>
            </a:r>
            <a:r>
              <a:rPr lang="en-GB" sz="1600" dirty="0" smtClean="0">
                <a:latin typeface="Calibri" pitchFamily="34" charset="0"/>
              </a:rPr>
              <a:t> </a:t>
            </a:r>
            <a:r>
              <a:rPr lang="en-GB" sz="1600" dirty="0" err="1" smtClean="0">
                <a:latin typeface="Calibri" pitchFamily="34" charset="0"/>
              </a:rPr>
              <a:t>có</a:t>
            </a:r>
            <a:r>
              <a:rPr lang="en-GB" sz="1600" dirty="0" smtClean="0">
                <a:latin typeface="Calibri" pitchFamily="34" charset="0"/>
              </a:rPr>
              <a:t> </a:t>
            </a:r>
            <a:r>
              <a:rPr lang="en-GB" sz="1600" dirty="0" err="1" smtClean="0">
                <a:latin typeface="Calibri" pitchFamily="34" charset="0"/>
              </a:rPr>
              <a:t>ai</a:t>
            </a:r>
            <a:r>
              <a:rPr lang="en-GB" sz="1600" dirty="0" smtClean="0">
                <a:latin typeface="Calibri" pitchFamily="34" charset="0"/>
              </a:rPr>
              <a:t> </a:t>
            </a:r>
            <a:r>
              <a:rPr lang="en-GB" sz="1600" dirty="0" err="1">
                <a:latin typeface="Calibri" pitchFamily="34" charset="0"/>
              </a:rPr>
              <a:t>đó</a:t>
            </a:r>
            <a:r>
              <a:rPr lang="en-GB" sz="1600" dirty="0">
                <a:latin typeface="Calibri" pitchFamily="34" charset="0"/>
              </a:rPr>
              <a:t> ở </a:t>
            </a:r>
            <a:r>
              <a:rPr lang="en-GB" sz="1600" dirty="0" err="1">
                <a:latin typeface="Calibri" pitchFamily="34" charset="0"/>
              </a:rPr>
              <a:t>bên</a:t>
            </a:r>
            <a:r>
              <a:rPr lang="en-GB" sz="1600" dirty="0">
                <a:latin typeface="Calibri" pitchFamily="34" charset="0"/>
              </a:rPr>
              <a:t>…</a:t>
            </a:r>
            <a:endParaRPr lang="en-US" sz="1600" dirty="0">
              <a:latin typeface="Calibri" pitchFamily="34" charset="0"/>
            </a:endParaRPr>
          </a:p>
          <a:p>
            <a:pPr marL="228600" lvl="0" indent="-228600"/>
            <a:r>
              <a:rPr lang="en-GB" sz="2000" b="1" dirty="0" err="1">
                <a:latin typeface="Calibri" pitchFamily="34" charset="0"/>
              </a:rPr>
              <a:t>Cảm</a:t>
            </a:r>
            <a:r>
              <a:rPr lang="en-GB" sz="2000" b="1" dirty="0">
                <a:latin typeface="Calibri" pitchFamily="34" charset="0"/>
              </a:rPr>
              <a:t> </a:t>
            </a:r>
            <a:r>
              <a:rPr lang="en-GB" sz="2000" b="1" dirty="0" err="1">
                <a:latin typeface="Calibri" pitchFamily="34" charset="0"/>
              </a:rPr>
              <a:t>thấy</a:t>
            </a:r>
            <a:r>
              <a:rPr lang="en-GB" sz="2000" b="1" dirty="0">
                <a:latin typeface="Calibri" pitchFamily="34" charset="0"/>
              </a:rPr>
              <a:t> </a:t>
            </a:r>
            <a:r>
              <a:rPr lang="en-GB" sz="2000" b="1" dirty="0" err="1">
                <a:latin typeface="Calibri" pitchFamily="34" charset="0"/>
              </a:rPr>
              <a:t>bế</a:t>
            </a:r>
            <a:r>
              <a:rPr lang="en-GB" sz="2000" b="1" dirty="0">
                <a:latin typeface="Calibri" pitchFamily="34" charset="0"/>
              </a:rPr>
              <a:t> </a:t>
            </a:r>
            <a:r>
              <a:rPr lang="en-GB" sz="2000" b="1" dirty="0" err="1">
                <a:latin typeface="Calibri" pitchFamily="34" charset="0"/>
              </a:rPr>
              <a:t>tắc</a:t>
            </a:r>
            <a:r>
              <a:rPr lang="en-GB" sz="2000" b="1" dirty="0">
                <a:latin typeface="Calibri" pitchFamily="34" charset="0"/>
              </a:rPr>
              <a:t>, </a:t>
            </a:r>
            <a:r>
              <a:rPr lang="en-GB" sz="2000" b="1" dirty="0" err="1">
                <a:latin typeface="Calibri" pitchFamily="34" charset="0"/>
              </a:rPr>
              <a:t>không</a:t>
            </a:r>
            <a:r>
              <a:rPr lang="en-GB" sz="2000" b="1" dirty="0">
                <a:latin typeface="Calibri" pitchFamily="34" charset="0"/>
              </a:rPr>
              <a:t> </a:t>
            </a:r>
            <a:r>
              <a:rPr lang="en-GB" sz="2000" b="1" dirty="0" err="1">
                <a:latin typeface="Calibri" pitchFamily="34" charset="0"/>
              </a:rPr>
              <a:t>lối</a:t>
            </a:r>
            <a:r>
              <a:rPr lang="en-GB" sz="2000" b="1" dirty="0">
                <a:latin typeface="Calibri" pitchFamily="34" charset="0"/>
              </a:rPr>
              <a:t> </a:t>
            </a:r>
            <a:r>
              <a:rPr lang="en-GB" sz="2000" b="1" dirty="0" err="1">
                <a:latin typeface="Calibri" pitchFamily="34" charset="0"/>
              </a:rPr>
              <a:t>thoát</a:t>
            </a:r>
            <a:r>
              <a:rPr lang="en-GB" sz="2000" b="1" dirty="0">
                <a:latin typeface="Calibri" pitchFamily="34" charset="0"/>
              </a:rPr>
              <a:t>; </a:t>
            </a:r>
            <a:r>
              <a:rPr lang="en-GB" sz="2000" b="1" dirty="0" err="1">
                <a:latin typeface="Calibri" pitchFamily="34" charset="0"/>
              </a:rPr>
              <a:t>có</a:t>
            </a:r>
            <a:r>
              <a:rPr lang="en-GB" sz="2000" b="1" dirty="0">
                <a:latin typeface="Calibri" pitchFamily="34" charset="0"/>
              </a:rPr>
              <a:t> ý </a:t>
            </a:r>
            <a:r>
              <a:rPr lang="en-GB" sz="2000" b="1" dirty="0" err="1">
                <a:latin typeface="Calibri" pitchFamily="34" charset="0"/>
              </a:rPr>
              <a:t>định</a:t>
            </a:r>
            <a:r>
              <a:rPr lang="en-GB" sz="2000" b="1" dirty="0">
                <a:latin typeface="Calibri" pitchFamily="34" charset="0"/>
              </a:rPr>
              <a:t> </a:t>
            </a:r>
            <a:r>
              <a:rPr lang="en-GB" sz="2000" b="1" dirty="0" err="1">
                <a:latin typeface="Calibri" pitchFamily="34" charset="0"/>
              </a:rPr>
              <a:t>tự</a:t>
            </a:r>
            <a:r>
              <a:rPr lang="en-GB" sz="2000" b="1" dirty="0">
                <a:latin typeface="Calibri" pitchFamily="34" charset="0"/>
              </a:rPr>
              <a:t> </a:t>
            </a:r>
            <a:r>
              <a:rPr lang="en-GB" sz="2000" b="1" err="1">
                <a:latin typeface="Calibri" pitchFamily="34" charset="0"/>
              </a:rPr>
              <a:t>tử</a:t>
            </a:r>
            <a:r>
              <a:rPr lang="en-GB" sz="2000" b="1">
                <a:latin typeface="Calibri" pitchFamily="34" charset="0"/>
              </a:rPr>
              <a:t>/</a:t>
            </a:r>
            <a:r>
              <a:rPr lang="en-GB" sz="2000" b="1" err="1">
                <a:latin typeface="Calibri" pitchFamily="34" charset="0"/>
              </a:rPr>
              <a:t>tự</a:t>
            </a:r>
            <a:r>
              <a:rPr lang="en-GB" sz="2000" b="1">
                <a:latin typeface="Calibri" pitchFamily="34" charset="0"/>
              </a:rPr>
              <a:t> </a:t>
            </a:r>
            <a:r>
              <a:rPr lang="vi-VN" sz="2000" b="1" smtClean="0">
                <a:latin typeface="Calibri" pitchFamily="34" charset="0"/>
              </a:rPr>
              <a:t>gây sát thương</a:t>
            </a:r>
            <a:r>
              <a:rPr lang="en-GB" sz="2000" b="1" smtClean="0">
                <a:latin typeface="Calibri" pitchFamily="34" charset="0"/>
              </a:rPr>
              <a:t>.</a:t>
            </a:r>
            <a:endParaRPr lang="en-US" sz="2000" b="1" dirty="0">
              <a:latin typeface="Calibri" pitchFamily="34" charset="0"/>
            </a:endParaRPr>
          </a:p>
          <a:p>
            <a:pPr marL="228600" indent="-228600">
              <a:tabLst>
                <a:tab pos="228600" algn="l"/>
              </a:tabLst>
            </a:pPr>
            <a:endParaRPr lang="en-US" sz="2000" b="1" dirty="0">
              <a:latin typeface="Calibri" pitchFamily="34" charset="0"/>
            </a:endParaRPr>
          </a:p>
        </p:txBody>
      </p:sp>
      <p:sp>
        <p:nvSpPr>
          <p:cNvPr id="5" name="Text Placeholder 4"/>
          <p:cNvSpPr>
            <a:spLocks noGrp="1"/>
          </p:cNvSpPr>
          <p:nvPr>
            <p:ph type="body" sz="quarter" idx="3"/>
          </p:nvPr>
        </p:nvSpPr>
        <p:spPr>
          <a:xfrm>
            <a:off x="4800601" y="838200"/>
            <a:ext cx="4191000" cy="803275"/>
          </a:xfrm>
          <a:solidFill>
            <a:schemeClr val="accent6">
              <a:lumMod val="40000"/>
              <a:lumOff val="60000"/>
            </a:schemeClr>
          </a:solidFill>
        </p:spPr>
        <p:txBody>
          <a:bodyPr/>
          <a:lstStyle/>
          <a:p>
            <a:pPr algn="ctr"/>
            <a:r>
              <a:rPr lang="en-US" dirty="0" smtClean="0">
                <a:latin typeface="Calibri" pitchFamily="34" charset="0"/>
              </a:rPr>
              <a:t>DẤU HIỆU CỦA </a:t>
            </a:r>
          </a:p>
          <a:p>
            <a:pPr algn="ctr"/>
            <a:r>
              <a:rPr lang="en-US" dirty="0" smtClean="0">
                <a:latin typeface="Calibri" pitchFamily="34" charset="0"/>
              </a:rPr>
              <a:t>NGƯỜI GÂY RA BẠO LỰC </a:t>
            </a:r>
            <a:endParaRPr lang="en-US" dirty="0"/>
          </a:p>
        </p:txBody>
      </p:sp>
      <p:sp>
        <p:nvSpPr>
          <p:cNvPr id="6" name="Content Placeholder 5"/>
          <p:cNvSpPr>
            <a:spLocks noGrp="1"/>
          </p:cNvSpPr>
          <p:nvPr>
            <p:ph sz="quarter" idx="4"/>
          </p:nvPr>
        </p:nvSpPr>
        <p:spPr>
          <a:xfrm>
            <a:off x="4800601" y="1641474"/>
            <a:ext cx="4191000" cy="5216525"/>
          </a:xfrm>
          <a:solidFill>
            <a:srgbClr val="CCFF99"/>
          </a:solidFill>
        </p:spPr>
        <p:txBody>
          <a:bodyPr/>
          <a:lstStyle/>
          <a:p>
            <a:pPr marL="228600" lvl="0" indent="-228600"/>
            <a:r>
              <a:rPr lang="en-GB" sz="2000" b="1" dirty="0" err="1" smtClean="0"/>
              <a:t>Ghen</a:t>
            </a:r>
            <a:r>
              <a:rPr lang="en-GB" sz="2000" b="1" dirty="0" smtClean="0"/>
              <a:t> </a:t>
            </a:r>
            <a:r>
              <a:rPr lang="en-GB" sz="2000" b="1" dirty="0" err="1"/>
              <a:t>tuông</a:t>
            </a:r>
            <a:r>
              <a:rPr lang="en-GB" sz="2000" b="1" dirty="0"/>
              <a:t> </a:t>
            </a:r>
            <a:r>
              <a:rPr lang="en-GB" sz="2000" b="1" dirty="0" err="1"/>
              <a:t>quá</a:t>
            </a:r>
            <a:r>
              <a:rPr lang="en-GB" sz="2000" b="1" dirty="0"/>
              <a:t> </a:t>
            </a:r>
            <a:r>
              <a:rPr lang="en-GB" sz="2000" b="1" dirty="0" err="1"/>
              <a:t>mức</a:t>
            </a:r>
            <a:r>
              <a:rPr lang="en-GB" sz="2000" b="1" dirty="0"/>
              <a:t>, </a:t>
            </a:r>
            <a:r>
              <a:rPr lang="en-GB" sz="2000" b="1" dirty="0" err="1"/>
              <a:t>thường</a:t>
            </a:r>
            <a:r>
              <a:rPr lang="en-GB" sz="2000" b="1" dirty="0"/>
              <a:t> </a:t>
            </a:r>
            <a:r>
              <a:rPr lang="en-GB" sz="2000" b="1" dirty="0" err="1"/>
              <a:t>bày</a:t>
            </a:r>
            <a:r>
              <a:rPr lang="en-GB" sz="2000" b="1" dirty="0"/>
              <a:t> </a:t>
            </a:r>
            <a:r>
              <a:rPr lang="en-GB" sz="2000" b="1" dirty="0" err="1"/>
              <a:t>tỏ</a:t>
            </a:r>
            <a:r>
              <a:rPr lang="en-GB" sz="2000" b="1" dirty="0"/>
              <a:t> </a:t>
            </a:r>
            <a:r>
              <a:rPr lang="en-GB" sz="2000" b="1" dirty="0" err="1"/>
              <a:t>thái</a:t>
            </a:r>
            <a:r>
              <a:rPr lang="en-GB" sz="2000" b="1" dirty="0"/>
              <a:t> </a:t>
            </a:r>
            <a:r>
              <a:rPr lang="en-GB" sz="2000" b="1" dirty="0" err="1"/>
              <a:t>độ</a:t>
            </a:r>
            <a:r>
              <a:rPr lang="en-GB" sz="2000" b="1" dirty="0"/>
              <a:t> </a:t>
            </a:r>
            <a:r>
              <a:rPr lang="en-GB" sz="2000" b="1" dirty="0" err="1"/>
              <a:t>sở</a:t>
            </a:r>
            <a:r>
              <a:rPr lang="en-GB" sz="2000" b="1" dirty="0"/>
              <a:t> </a:t>
            </a:r>
            <a:r>
              <a:rPr lang="en-GB" sz="2000" b="1" dirty="0" err="1"/>
              <a:t>hữu</a:t>
            </a:r>
            <a:r>
              <a:rPr lang="en-GB" sz="2000" b="1" dirty="0"/>
              <a:t> </a:t>
            </a:r>
            <a:r>
              <a:rPr lang="en-GB" sz="2000" b="1" dirty="0" err="1"/>
              <a:t>ai</a:t>
            </a:r>
            <a:r>
              <a:rPr lang="en-GB" sz="2000" b="1" dirty="0"/>
              <a:t> </a:t>
            </a:r>
            <a:r>
              <a:rPr lang="en-GB" sz="2000" b="1" dirty="0" err="1"/>
              <a:t>đó</a:t>
            </a:r>
            <a:r>
              <a:rPr lang="en-GB" sz="2000" b="1" dirty="0"/>
              <a:t> </a:t>
            </a:r>
            <a:r>
              <a:rPr lang="en-GB" sz="2000" b="1" dirty="0" err="1"/>
              <a:t>một</a:t>
            </a:r>
            <a:r>
              <a:rPr lang="en-GB" sz="2000" b="1" dirty="0"/>
              <a:t> </a:t>
            </a:r>
            <a:r>
              <a:rPr lang="en-GB" sz="2000" b="1" dirty="0" err="1"/>
              <a:t>cách</a:t>
            </a:r>
            <a:r>
              <a:rPr lang="en-GB" sz="2000" b="1" dirty="0"/>
              <a:t> </a:t>
            </a:r>
            <a:r>
              <a:rPr lang="en-GB" sz="2000" b="1" dirty="0" err="1"/>
              <a:t>bất</a:t>
            </a:r>
            <a:r>
              <a:rPr lang="en-GB" sz="2000" b="1" dirty="0"/>
              <a:t> </a:t>
            </a:r>
            <a:r>
              <a:rPr lang="en-GB" sz="2000" b="1" dirty="0" err="1"/>
              <a:t>bình</a:t>
            </a:r>
            <a:r>
              <a:rPr lang="en-GB" sz="2000" b="1" dirty="0"/>
              <a:t> </a:t>
            </a:r>
            <a:r>
              <a:rPr lang="en-GB" sz="2000" b="1" dirty="0" err="1"/>
              <a:t>thường</a:t>
            </a:r>
            <a:r>
              <a:rPr lang="en-GB" sz="2000" b="1" dirty="0"/>
              <a:t>.</a:t>
            </a:r>
            <a:endParaRPr lang="en-US" sz="2000" b="1" dirty="0"/>
          </a:p>
          <a:p>
            <a:pPr marL="228600" lvl="0" indent="-228600"/>
            <a:r>
              <a:rPr lang="en-GB" sz="2000" b="1" dirty="0" err="1"/>
              <a:t>Nói</a:t>
            </a:r>
            <a:r>
              <a:rPr lang="en-GB" sz="2000" b="1" dirty="0"/>
              <a:t> </a:t>
            </a:r>
            <a:r>
              <a:rPr lang="en-GB" sz="2000" b="1" dirty="0" err="1"/>
              <a:t>thay</a:t>
            </a:r>
            <a:r>
              <a:rPr lang="en-GB" sz="2000" b="1" dirty="0"/>
              <a:t> </a:t>
            </a:r>
            <a:r>
              <a:rPr lang="en-GB" sz="2000" b="1" dirty="0" err="1"/>
              <a:t>hoặc</a:t>
            </a:r>
            <a:r>
              <a:rPr lang="en-GB" sz="2000" b="1" dirty="0"/>
              <a:t> </a:t>
            </a:r>
            <a:r>
              <a:rPr lang="en-GB" sz="2000" b="1" dirty="0" err="1"/>
              <a:t>không</a:t>
            </a:r>
            <a:r>
              <a:rPr lang="en-GB" sz="2000" b="1" dirty="0"/>
              <a:t> </a:t>
            </a:r>
            <a:r>
              <a:rPr lang="en-GB" sz="2000" b="1" dirty="0" err="1"/>
              <a:t>để</a:t>
            </a:r>
            <a:r>
              <a:rPr lang="en-GB" sz="2000" b="1" dirty="0"/>
              <a:t> </a:t>
            </a:r>
            <a:r>
              <a:rPr lang="en-GB" sz="2000" b="1" dirty="0" err="1"/>
              <a:t>người</a:t>
            </a:r>
            <a:r>
              <a:rPr lang="en-GB" sz="2000" b="1" dirty="0"/>
              <a:t> </a:t>
            </a:r>
            <a:r>
              <a:rPr lang="en-GB" sz="2000" b="1" dirty="0" err="1"/>
              <a:t>kia</a:t>
            </a:r>
            <a:r>
              <a:rPr lang="en-GB" sz="2000" b="1" dirty="0"/>
              <a:t> </a:t>
            </a:r>
            <a:r>
              <a:rPr lang="en-GB" sz="2000" b="1" dirty="0" err="1"/>
              <a:t>được</a:t>
            </a:r>
            <a:r>
              <a:rPr lang="en-GB" sz="2000" b="1" dirty="0"/>
              <a:t> </a:t>
            </a:r>
            <a:r>
              <a:rPr lang="en-GB" sz="2000" b="1" dirty="0" err="1"/>
              <a:t>nói</a:t>
            </a:r>
            <a:r>
              <a:rPr lang="en-GB" sz="2000" b="1" dirty="0"/>
              <a:t> </a:t>
            </a:r>
            <a:r>
              <a:rPr lang="en-GB" sz="2000" b="1" dirty="0" err="1"/>
              <a:t>khi</a:t>
            </a:r>
            <a:r>
              <a:rPr lang="en-GB" sz="2000" b="1" dirty="0"/>
              <a:t> </a:t>
            </a:r>
            <a:r>
              <a:rPr lang="en-GB" sz="2000" b="1" dirty="0" err="1"/>
              <a:t>tiếp</a:t>
            </a:r>
            <a:r>
              <a:rPr lang="en-GB" sz="2000" b="1" dirty="0"/>
              <a:t> </a:t>
            </a:r>
            <a:r>
              <a:rPr lang="en-GB" sz="2000" b="1" dirty="0" err="1"/>
              <a:t>xúc</a:t>
            </a:r>
            <a:r>
              <a:rPr lang="en-GB" sz="2000" b="1" dirty="0"/>
              <a:t> </a:t>
            </a:r>
            <a:r>
              <a:rPr lang="en-GB" sz="2000" b="1" dirty="0" err="1"/>
              <a:t>với</a:t>
            </a:r>
            <a:r>
              <a:rPr lang="en-GB" sz="2000" b="1" dirty="0"/>
              <a:t> </a:t>
            </a:r>
            <a:r>
              <a:rPr lang="en-GB" sz="2000" b="1"/>
              <a:t>GVCN/</a:t>
            </a:r>
            <a:r>
              <a:rPr lang="en-GB" sz="2000" b="1" err="1"/>
              <a:t>chuyên</a:t>
            </a:r>
            <a:r>
              <a:rPr lang="en-GB" sz="2000" b="1"/>
              <a:t> </a:t>
            </a:r>
            <a:r>
              <a:rPr lang="en-GB" sz="2000" b="1" smtClean="0"/>
              <a:t>gia</a:t>
            </a:r>
            <a:r>
              <a:rPr lang="vi-VN" sz="2000" b="1" smtClean="0"/>
              <a:t> TL</a:t>
            </a:r>
            <a:r>
              <a:rPr lang="en-GB" sz="2000" b="1" smtClean="0"/>
              <a:t>;</a:t>
            </a:r>
            <a:endParaRPr lang="en-US" sz="2000" b="1" dirty="0"/>
          </a:p>
          <a:p>
            <a:pPr marL="228600" lvl="0" indent="-228600"/>
            <a:r>
              <a:rPr lang="en-GB" sz="2000" b="1" dirty="0" err="1"/>
              <a:t>Khăng</a:t>
            </a:r>
            <a:r>
              <a:rPr lang="en-GB" sz="2000" b="1" dirty="0"/>
              <a:t> </a:t>
            </a:r>
            <a:r>
              <a:rPr lang="en-GB" sz="2000" b="1" dirty="0" err="1"/>
              <a:t>khăng</a:t>
            </a:r>
            <a:r>
              <a:rPr lang="en-GB" sz="2000" b="1" dirty="0"/>
              <a:t> </a:t>
            </a:r>
            <a:r>
              <a:rPr lang="en-GB" sz="2000" b="1" dirty="0" err="1"/>
              <a:t>đòi</a:t>
            </a:r>
            <a:r>
              <a:rPr lang="en-GB" sz="2000" b="1" dirty="0"/>
              <a:t> </a:t>
            </a:r>
            <a:r>
              <a:rPr lang="en-GB" sz="2000" b="1" dirty="0" err="1"/>
              <a:t>duy</a:t>
            </a:r>
            <a:r>
              <a:rPr lang="en-GB" sz="2000" b="1" dirty="0"/>
              <a:t> </a:t>
            </a:r>
            <a:r>
              <a:rPr lang="en-GB" sz="2000" b="1" dirty="0" err="1"/>
              <a:t>trì</a:t>
            </a:r>
            <a:r>
              <a:rPr lang="en-GB" sz="2000" b="1" dirty="0"/>
              <a:t> </a:t>
            </a:r>
            <a:r>
              <a:rPr lang="en-GB" sz="2000" b="1" dirty="0" err="1"/>
              <a:t>quan</a:t>
            </a:r>
            <a:r>
              <a:rPr lang="en-GB" sz="2000" b="1" dirty="0"/>
              <a:t> </a:t>
            </a:r>
            <a:r>
              <a:rPr lang="en-GB" sz="2000" b="1" dirty="0" err="1"/>
              <a:t>hệ</a:t>
            </a:r>
            <a:r>
              <a:rPr lang="en-GB" sz="2000" b="1" dirty="0"/>
              <a:t> </a:t>
            </a:r>
            <a:r>
              <a:rPr lang="en-GB" sz="2000" b="1" dirty="0" err="1"/>
              <a:t>gần</a:t>
            </a:r>
            <a:r>
              <a:rPr lang="en-GB" sz="2000" b="1" dirty="0"/>
              <a:t> </a:t>
            </a:r>
            <a:r>
              <a:rPr lang="en-GB" sz="2000" b="1" dirty="0" err="1"/>
              <a:t>gũi</a:t>
            </a:r>
            <a:r>
              <a:rPr lang="en-GB" sz="2000" b="1" dirty="0"/>
              <a:t>, </a:t>
            </a:r>
            <a:r>
              <a:rPr lang="en-GB" sz="2000" b="1" dirty="0" err="1"/>
              <a:t>mật</a:t>
            </a:r>
            <a:r>
              <a:rPr lang="en-GB" sz="2000" b="1" dirty="0"/>
              <a:t> </a:t>
            </a:r>
            <a:r>
              <a:rPr lang="en-GB" sz="2000" b="1" dirty="0" err="1"/>
              <a:t>thiết</a:t>
            </a:r>
            <a:r>
              <a:rPr lang="en-GB" sz="2000" b="1" dirty="0"/>
              <a:t> </a:t>
            </a:r>
            <a:r>
              <a:rPr lang="en-GB" sz="2000" b="1" dirty="0" err="1"/>
              <a:t>với</a:t>
            </a:r>
            <a:r>
              <a:rPr lang="en-GB" sz="2000" b="1" dirty="0"/>
              <a:t> </a:t>
            </a:r>
            <a:r>
              <a:rPr lang="en-GB" sz="2000" b="1" dirty="0" err="1"/>
              <a:t>người</a:t>
            </a:r>
            <a:r>
              <a:rPr lang="en-GB" sz="2000" b="1" dirty="0"/>
              <a:t> </a:t>
            </a:r>
            <a:r>
              <a:rPr lang="en-GB" sz="2000" b="1" dirty="0" err="1"/>
              <a:t>kia</a:t>
            </a:r>
            <a:r>
              <a:rPr lang="en-GB" sz="2000" b="1" dirty="0"/>
              <a:t>;</a:t>
            </a:r>
            <a:endParaRPr lang="en-US" sz="2000" b="1" dirty="0"/>
          </a:p>
          <a:p>
            <a:pPr marL="228600" lvl="0" indent="-228600"/>
            <a:r>
              <a:rPr lang="en-GB" sz="2000" b="1" dirty="0" err="1"/>
              <a:t>Cố</a:t>
            </a:r>
            <a:r>
              <a:rPr lang="en-GB" sz="2000" b="1" dirty="0"/>
              <a:t> </a:t>
            </a:r>
            <a:r>
              <a:rPr lang="en-GB" sz="2000" b="1" dirty="0" err="1"/>
              <a:t>tỏ</a:t>
            </a:r>
            <a:r>
              <a:rPr lang="en-GB" sz="2000" b="1" dirty="0"/>
              <a:t> </a:t>
            </a:r>
            <a:r>
              <a:rPr lang="en-GB" sz="2000" b="1" dirty="0" err="1"/>
              <a:t>ra</a:t>
            </a:r>
            <a:r>
              <a:rPr lang="en-GB" sz="2000" b="1" dirty="0"/>
              <a:t> </a:t>
            </a:r>
            <a:r>
              <a:rPr lang="en-GB" sz="2000" b="1" dirty="0" err="1"/>
              <a:t>mình</a:t>
            </a:r>
            <a:r>
              <a:rPr lang="en-GB" sz="2000" b="1" dirty="0"/>
              <a:t> </a:t>
            </a:r>
            <a:r>
              <a:rPr lang="en-GB" sz="2000" b="1" dirty="0" err="1"/>
              <a:t>rất</a:t>
            </a:r>
            <a:r>
              <a:rPr lang="en-GB" sz="2000" b="1" dirty="0"/>
              <a:t> </a:t>
            </a:r>
            <a:r>
              <a:rPr lang="en-GB" sz="2000" b="1" dirty="0" err="1"/>
              <a:t>quan</a:t>
            </a:r>
            <a:r>
              <a:rPr lang="en-GB" sz="2000" b="1" dirty="0"/>
              <a:t> </a:t>
            </a:r>
            <a:r>
              <a:rPr lang="en-GB" sz="2000" b="1" dirty="0" err="1"/>
              <a:t>tâm</a:t>
            </a:r>
            <a:r>
              <a:rPr lang="en-GB" sz="2000" b="1" dirty="0"/>
              <a:t> </a:t>
            </a:r>
            <a:r>
              <a:rPr lang="en-GB" sz="2000" b="1" dirty="0" err="1"/>
              <a:t>đến</a:t>
            </a:r>
            <a:r>
              <a:rPr lang="en-GB" sz="2000" b="1" dirty="0"/>
              <a:t> </a:t>
            </a:r>
            <a:r>
              <a:rPr lang="en-GB" sz="2000" b="1" dirty="0" err="1"/>
              <a:t>người</a:t>
            </a:r>
            <a:r>
              <a:rPr lang="en-GB" sz="2000" b="1" dirty="0"/>
              <a:t> </a:t>
            </a:r>
            <a:r>
              <a:rPr lang="en-GB" sz="2000" b="1" err="1"/>
              <a:t>kia</a:t>
            </a:r>
            <a:r>
              <a:rPr lang="en-GB" sz="2000" b="1" smtClean="0"/>
              <a:t>.</a:t>
            </a:r>
            <a:endParaRPr lang="vi-VN" sz="2000" b="1" smtClean="0"/>
          </a:p>
          <a:p>
            <a:pPr marL="228600" lvl="0" indent="-228600"/>
            <a:r>
              <a:rPr lang="vi-VN" sz="2000" b="1" smtClean="0"/>
              <a:t>Tìm mọi cách phủ nhận</a:t>
            </a:r>
            <a:endParaRPr lang="en-US" sz="2000" b="1" dirty="0"/>
          </a:p>
        </p:txBody>
      </p:sp>
    </p:spTree>
    <p:extLst>
      <p:ext uri="{BB962C8B-B14F-4D97-AF65-F5344CB8AC3E}">
        <p14:creationId xmlns:p14="http://schemas.microsoft.com/office/powerpoint/2010/main" val="4111918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b="1" dirty="0" smtClean="0"/>
              <a:t>TÓM TẮT BÀI HỌC</a:t>
            </a:r>
            <a:endParaRPr lang="en-US" dirty="0"/>
          </a:p>
        </p:txBody>
      </p:sp>
      <p:sp>
        <p:nvSpPr>
          <p:cNvPr id="3" name="Content Placeholder 2"/>
          <p:cNvSpPr>
            <a:spLocks noGrp="1"/>
          </p:cNvSpPr>
          <p:nvPr>
            <p:ph idx="1"/>
          </p:nvPr>
        </p:nvSpPr>
        <p:spPr>
          <a:xfrm>
            <a:off x="152400" y="914400"/>
            <a:ext cx="8763000" cy="5791200"/>
          </a:xfrm>
        </p:spPr>
        <p:txBody>
          <a:bodyPr/>
          <a:lstStyle/>
          <a:p>
            <a:pPr lvl="0" algn="just">
              <a:buFont typeface="Wingdings" pitchFamily="2" charset="2"/>
              <a:buChar char="§"/>
            </a:pPr>
            <a:r>
              <a:rPr lang="vi-VN" sz="2200" b="1" dirty="0" smtClean="0">
                <a:solidFill>
                  <a:srgbClr val="0000FF"/>
                </a:solidFill>
                <a:latin typeface="Calibri" pitchFamily="34" charset="0"/>
              </a:rPr>
              <a:t>BLHĐTCSG </a:t>
            </a:r>
            <a:r>
              <a:rPr lang="en-US" sz="2200" b="1" dirty="0" err="1" smtClean="0">
                <a:solidFill>
                  <a:srgbClr val="0000FF"/>
                </a:solidFill>
                <a:latin typeface="Calibri" pitchFamily="34" charset="0"/>
              </a:rPr>
              <a:t>đang</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diễn</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ra</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phổ</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biến</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với</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nhiều</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hình</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thức</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khác</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nhau</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Nó</a:t>
            </a:r>
            <a:r>
              <a:rPr lang="en-US" sz="2200" b="1" dirty="0" smtClean="0">
                <a:solidFill>
                  <a:srgbClr val="0000FF"/>
                </a:solidFill>
                <a:latin typeface="Calibri" pitchFamily="34" charset="0"/>
              </a:rPr>
              <a:t> </a:t>
            </a:r>
            <a:r>
              <a:rPr lang="vi-VN" sz="2200" b="1" dirty="0" smtClean="0">
                <a:solidFill>
                  <a:srgbClr val="0000FF"/>
                </a:solidFill>
                <a:latin typeface="Calibri" pitchFamily="34" charset="0"/>
              </a:rPr>
              <a:t>không chỉ </a:t>
            </a:r>
            <a:r>
              <a:rPr lang="en-US" sz="2200" b="1" dirty="0" err="1" smtClean="0">
                <a:solidFill>
                  <a:srgbClr val="0000FF"/>
                </a:solidFill>
                <a:latin typeface="Calibri" pitchFamily="34" charset="0"/>
              </a:rPr>
              <a:t>xảy</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ra</a:t>
            </a:r>
            <a:r>
              <a:rPr lang="en-US" sz="2200" b="1" dirty="0" smtClean="0">
                <a:solidFill>
                  <a:srgbClr val="0000FF"/>
                </a:solidFill>
                <a:latin typeface="Calibri" pitchFamily="34" charset="0"/>
              </a:rPr>
              <a:t> </a:t>
            </a:r>
            <a:r>
              <a:rPr lang="vi-VN" sz="2200" b="1" dirty="0" smtClean="0">
                <a:solidFill>
                  <a:srgbClr val="0000FF"/>
                </a:solidFill>
                <a:latin typeface="Calibri" pitchFamily="34" charset="0"/>
              </a:rPr>
              <a:t>trong </a:t>
            </a:r>
            <a:r>
              <a:rPr lang="vi-VN" sz="2200" b="1" dirty="0">
                <a:solidFill>
                  <a:srgbClr val="0000FF"/>
                </a:solidFill>
                <a:latin typeface="Calibri" pitchFamily="34" charset="0"/>
              </a:rPr>
              <a:t>khuôn viên nhà trường, mà còn </a:t>
            </a:r>
            <a:r>
              <a:rPr lang="en-US" sz="2200" b="1" dirty="0" err="1" smtClean="0">
                <a:solidFill>
                  <a:srgbClr val="0000FF"/>
                </a:solidFill>
                <a:latin typeface="Calibri" pitchFamily="34" charset="0"/>
              </a:rPr>
              <a:t>xảy</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ra</a:t>
            </a:r>
            <a:r>
              <a:rPr lang="en-US" sz="2200" b="1" dirty="0" smtClean="0">
                <a:solidFill>
                  <a:srgbClr val="0000FF"/>
                </a:solidFill>
                <a:latin typeface="Calibri" pitchFamily="34" charset="0"/>
              </a:rPr>
              <a:t> ở </a:t>
            </a:r>
            <a:r>
              <a:rPr lang="en-US" sz="2200" b="1" dirty="0" err="1" smtClean="0">
                <a:solidFill>
                  <a:srgbClr val="0000FF"/>
                </a:solidFill>
                <a:latin typeface="Calibri" pitchFamily="34" charset="0"/>
              </a:rPr>
              <a:t>cả</a:t>
            </a:r>
            <a:r>
              <a:rPr lang="en-US" sz="2200" b="1" dirty="0" smtClean="0">
                <a:solidFill>
                  <a:srgbClr val="0000FF"/>
                </a:solidFill>
                <a:latin typeface="Calibri" pitchFamily="34" charset="0"/>
              </a:rPr>
              <a:t> </a:t>
            </a:r>
            <a:r>
              <a:rPr lang="vi-VN" sz="2200" b="1" dirty="0" smtClean="0">
                <a:solidFill>
                  <a:srgbClr val="0000FF"/>
                </a:solidFill>
                <a:latin typeface="Calibri" pitchFamily="34" charset="0"/>
              </a:rPr>
              <a:t>trên </a:t>
            </a:r>
            <a:r>
              <a:rPr lang="vi-VN" sz="2200" b="1" dirty="0">
                <a:solidFill>
                  <a:srgbClr val="0000FF"/>
                </a:solidFill>
                <a:latin typeface="Calibri" pitchFamily="34" charset="0"/>
              </a:rPr>
              <a:t>đường </a:t>
            </a:r>
            <a:r>
              <a:rPr lang="vi-VN" sz="2200" b="1" dirty="0" smtClean="0">
                <a:solidFill>
                  <a:srgbClr val="0000FF"/>
                </a:solidFill>
                <a:latin typeface="Calibri" pitchFamily="34" charset="0"/>
              </a:rPr>
              <a:t>đến trường</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hoặc</a:t>
            </a:r>
            <a:r>
              <a:rPr lang="en-US" sz="2200" b="1" dirty="0" smtClean="0">
                <a:solidFill>
                  <a:srgbClr val="0000FF"/>
                </a:solidFill>
                <a:latin typeface="Calibri" pitchFamily="34" charset="0"/>
              </a:rPr>
              <a:t> </a:t>
            </a:r>
            <a:r>
              <a:rPr lang="vi-VN" sz="2200" b="1" dirty="0" smtClean="0">
                <a:solidFill>
                  <a:srgbClr val="0000FF"/>
                </a:solidFill>
                <a:latin typeface="Calibri" pitchFamily="34" charset="0"/>
              </a:rPr>
              <a:t>từ </a:t>
            </a:r>
            <a:r>
              <a:rPr lang="vi-VN" sz="2200" b="1" dirty="0">
                <a:solidFill>
                  <a:srgbClr val="0000FF"/>
                </a:solidFill>
                <a:latin typeface="Calibri" pitchFamily="34" charset="0"/>
              </a:rPr>
              <a:t>trường về nhà...</a:t>
            </a:r>
            <a:endParaRPr lang="en-US" sz="2200" b="1" dirty="0">
              <a:solidFill>
                <a:srgbClr val="0000FF"/>
              </a:solidFill>
              <a:latin typeface="Calibri" pitchFamily="34" charset="0"/>
            </a:endParaRPr>
          </a:p>
          <a:p>
            <a:pPr lvl="0" algn="just">
              <a:buFont typeface="Wingdings" pitchFamily="2" charset="2"/>
              <a:buChar char="§"/>
            </a:pPr>
            <a:r>
              <a:rPr lang="en-US" sz="2200" b="1" dirty="0" err="1">
                <a:solidFill>
                  <a:srgbClr val="0000FF"/>
                </a:solidFill>
                <a:latin typeface="Calibri" pitchFamily="34" charset="0"/>
              </a:rPr>
              <a:t>Với</a:t>
            </a:r>
            <a:r>
              <a:rPr lang="en-US" sz="2200" b="1" dirty="0">
                <a:solidFill>
                  <a:srgbClr val="0000FF"/>
                </a:solidFill>
                <a:latin typeface="Calibri" pitchFamily="34" charset="0"/>
              </a:rPr>
              <a:t> </a:t>
            </a:r>
            <a:r>
              <a:rPr lang="en-US" sz="2200" b="1" dirty="0" err="1">
                <a:solidFill>
                  <a:srgbClr val="0000FF"/>
                </a:solidFill>
                <a:latin typeface="Calibri" pitchFamily="34" charset="0"/>
              </a:rPr>
              <a:t>các</a:t>
            </a:r>
            <a:r>
              <a:rPr lang="en-US" sz="2200" b="1" dirty="0">
                <a:solidFill>
                  <a:srgbClr val="0000FF"/>
                </a:solidFill>
                <a:latin typeface="Calibri" pitchFamily="34" charset="0"/>
              </a:rPr>
              <a:t> </a:t>
            </a:r>
            <a:r>
              <a:rPr lang="en-US" sz="2200" b="1" dirty="0" err="1">
                <a:solidFill>
                  <a:srgbClr val="0000FF"/>
                </a:solidFill>
                <a:latin typeface="Calibri" pitchFamily="34" charset="0"/>
              </a:rPr>
              <a:t>mức</a:t>
            </a:r>
            <a:r>
              <a:rPr lang="en-US" sz="2200" b="1" dirty="0">
                <a:solidFill>
                  <a:srgbClr val="0000FF"/>
                </a:solidFill>
                <a:latin typeface="Calibri" pitchFamily="34" charset="0"/>
              </a:rPr>
              <a:t> </a:t>
            </a:r>
            <a:r>
              <a:rPr lang="en-US" sz="2200" b="1" dirty="0" err="1">
                <a:solidFill>
                  <a:srgbClr val="0000FF"/>
                </a:solidFill>
                <a:latin typeface="Calibri" pitchFamily="34" charset="0"/>
              </a:rPr>
              <a:t>độ</a:t>
            </a:r>
            <a:r>
              <a:rPr lang="en-US" sz="2200" b="1" dirty="0">
                <a:solidFill>
                  <a:srgbClr val="0000FF"/>
                </a:solidFill>
                <a:latin typeface="Calibri" pitchFamily="34" charset="0"/>
              </a:rPr>
              <a:t> </a:t>
            </a:r>
            <a:r>
              <a:rPr lang="en-US" sz="2200" b="1" dirty="0" err="1">
                <a:solidFill>
                  <a:srgbClr val="0000FF"/>
                </a:solidFill>
                <a:latin typeface="Calibri" pitchFamily="34" charset="0"/>
              </a:rPr>
              <a:t>khác</a:t>
            </a:r>
            <a:r>
              <a:rPr lang="en-US" sz="2200" b="1" dirty="0">
                <a:solidFill>
                  <a:srgbClr val="0000FF"/>
                </a:solidFill>
                <a:latin typeface="Calibri" pitchFamily="34" charset="0"/>
              </a:rPr>
              <a:t> </a:t>
            </a:r>
            <a:r>
              <a:rPr lang="en-US" sz="2200" b="1" dirty="0" err="1">
                <a:solidFill>
                  <a:srgbClr val="0000FF"/>
                </a:solidFill>
                <a:latin typeface="Calibri" pitchFamily="34" charset="0"/>
              </a:rPr>
              <a:t>nhau</a:t>
            </a:r>
            <a:r>
              <a:rPr lang="vi-VN" sz="2200" b="1" dirty="0">
                <a:solidFill>
                  <a:srgbClr val="0000FF"/>
                </a:solidFill>
                <a:latin typeface="Calibri" pitchFamily="34" charset="0"/>
              </a:rPr>
              <a:t>,</a:t>
            </a:r>
            <a:r>
              <a:rPr lang="en-US" sz="2200" b="1" dirty="0">
                <a:solidFill>
                  <a:srgbClr val="0000FF"/>
                </a:solidFill>
                <a:latin typeface="Calibri" pitchFamily="34" charset="0"/>
              </a:rPr>
              <a:t> </a:t>
            </a:r>
            <a:r>
              <a:rPr lang="en-US" sz="2200" b="1" dirty="0" err="1" smtClean="0">
                <a:solidFill>
                  <a:srgbClr val="0000FF"/>
                </a:solidFill>
                <a:latin typeface="Calibri" pitchFamily="34" charset="0"/>
              </a:rPr>
              <a:t>các</a:t>
            </a:r>
            <a:r>
              <a:rPr lang="en-US" sz="2200" b="1" dirty="0" smtClean="0">
                <a:solidFill>
                  <a:srgbClr val="0000FF"/>
                </a:solidFill>
                <a:latin typeface="Calibri" pitchFamily="34" charset="0"/>
              </a:rPr>
              <a:t> HS (</a:t>
            </a:r>
            <a:r>
              <a:rPr lang="en-US" sz="2200" b="1" dirty="0" err="1" smtClean="0">
                <a:solidFill>
                  <a:srgbClr val="0000FF"/>
                </a:solidFill>
                <a:latin typeface="Calibri" pitchFamily="34" charset="0"/>
              </a:rPr>
              <a:t>nam</a:t>
            </a:r>
            <a:r>
              <a:rPr lang="en-US" sz="2200" b="1" dirty="0">
                <a:solidFill>
                  <a:srgbClr val="0000FF"/>
                </a:solidFill>
                <a:latin typeface="Calibri" pitchFamily="34" charset="0"/>
              </a:rPr>
              <a:t>, </a:t>
            </a:r>
            <a:r>
              <a:rPr lang="en-US" sz="2200" b="1" dirty="0" err="1" smtClean="0">
                <a:solidFill>
                  <a:srgbClr val="0000FF"/>
                </a:solidFill>
                <a:latin typeface="Calibri" pitchFamily="34" charset="0"/>
              </a:rPr>
              <a:t>nữ</a:t>
            </a:r>
            <a:r>
              <a:rPr lang="en-US" sz="2200" b="1" dirty="0" smtClean="0">
                <a:solidFill>
                  <a:srgbClr val="0000FF"/>
                </a:solidFill>
                <a:latin typeface="Calibri" pitchFamily="34" charset="0"/>
              </a:rPr>
              <a:t> </a:t>
            </a:r>
            <a:r>
              <a:rPr lang="en-US" sz="2200" b="1" dirty="0" err="1">
                <a:solidFill>
                  <a:srgbClr val="0000FF"/>
                </a:solidFill>
                <a:latin typeface="Calibri" pitchFamily="34" charset="0"/>
              </a:rPr>
              <a:t>và</a:t>
            </a:r>
            <a:r>
              <a:rPr lang="en-US" sz="2200" b="1" dirty="0">
                <a:solidFill>
                  <a:srgbClr val="0000FF"/>
                </a:solidFill>
                <a:latin typeface="Calibri" pitchFamily="34" charset="0"/>
              </a:rPr>
              <a:t> </a:t>
            </a:r>
            <a:r>
              <a:rPr lang="en-US" sz="2200" b="1" dirty="0" smtClean="0">
                <a:solidFill>
                  <a:srgbClr val="0000FF"/>
                </a:solidFill>
                <a:latin typeface="Calibri" pitchFamily="34" charset="0"/>
              </a:rPr>
              <a:t>LGBT) </a:t>
            </a:r>
            <a:r>
              <a:rPr lang="en-US" sz="2200" b="1" dirty="0" err="1">
                <a:solidFill>
                  <a:srgbClr val="0000FF"/>
                </a:solidFill>
                <a:latin typeface="Calibri" pitchFamily="34" charset="0"/>
              </a:rPr>
              <a:t>đều</a:t>
            </a:r>
            <a:r>
              <a:rPr lang="en-US" sz="2200" b="1" dirty="0">
                <a:solidFill>
                  <a:srgbClr val="0000FF"/>
                </a:solidFill>
                <a:latin typeface="Calibri" pitchFamily="34" charset="0"/>
              </a:rPr>
              <a:t> </a:t>
            </a:r>
            <a:r>
              <a:rPr lang="vi-VN" sz="2200" b="1" dirty="0">
                <a:solidFill>
                  <a:srgbClr val="0000FF"/>
                </a:solidFill>
                <a:latin typeface="Calibri" pitchFamily="34" charset="0"/>
              </a:rPr>
              <a:t>có thể trở thành </a:t>
            </a:r>
            <a:r>
              <a:rPr lang="en-US" sz="2200" b="1" dirty="0" err="1">
                <a:solidFill>
                  <a:srgbClr val="0000FF"/>
                </a:solidFill>
                <a:latin typeface="Calibri" pitchFamily="34" charset="0"/>
              </a:rPr>
              <a:t>nạn</a:t>
            </a:r>
            <a:r>
              <a:rPr lang="en-US" sz="2200" b="1" dirty="0">
                <a:solidFill>
                  <a:srgbClr val="0000FF"/>
                </a:solidFill>
                <a:latin typeface="Calibri" pitchFamily="34" charset="0"/>
              </a:rPr>
              <a:t> </a:t>
            </a:r>
            <a:r>
              <a:rPr lang="en-US" sz="2200" b="1" dirty="0" err="1">
                <a:solidFill>
                  <a:srgbClr val="0000FF"/>
                </a:solidFill>
                <a:latin typeface="Calibri" pitchFamily="34" charset="0"/>
              </a:rPr>
              <a:t>nhân</a:t>
            </a:r>
            <a:r>
              <a:rPr lang="en-US" sz="2200" b="1" dirty="0">
                <a:solidFill>
                  <a:srgbClr val="0000FF"/>
                </a:solidFill>
                <a:latin typeface="Calibri" pitchFamily="34" charset="0"/>
              </a:rPr>
              <a:t> </a:t>
            </a:r>
            <a:r>
              <a:rPr lang="en-US" sz="2200" b="1" dirty="0" err="1">
                <a:solidFill>
                  <a:srgbClr val="0000FF"/>
                </a:solidFill>
                <a:latin typeface="Calibri" pitchFamily="34" charset="0"/>
              </a:rPr>
              <a:t>của</a:t>
            </a:r>
            <a:r>
              <a:rPr lang="en-US" sz="2200" b="1" dirty="0">
                <a:solidFill>
                  <a:srgbClr val="0000FF"/>
                </a:solidFill>
                <a:latin typeface="Calibri" pitchFamily="34" charset="0"/>
              </a:rPr>
              <a:t> </a:t>
            </a:r>
            <a:r>
              <a:rPr lang="en-US" sz="2200" b="1" dirty="0" smtClean="0">
                <a:solidFill>
                  <a:srgbClr val="0000FF"/>
                </a:solidFill>
                <a:latin typeface="Calibri" pitchFamily="34" charset="0"/>
              </a:rPr>
              <a:t>BLHĐTCSG. </a:t>
            </a:r>
            <a:r>
              <a:rPr lang="en-US" sz="2200" b="1" dirty="0" err="1" smtClean="0">
                <a:solidFill>
                  <a:srgbClr val="0000FF"/>
                </a:solidFill>
                <a:latin typeface="Calibri" pitchFamily="34" charset="0"/>
              </a:rPr>
              <a:t>Nó</a:t>
            </a:r>
            <a:r>
              <a:rPr lang="vi-VN" sz="2200" b="1" dirty="0" smtClean="0">
                <a:solidFill>
                  <a:srgbClr val="0000FF"/>
                </a:solidFill>
                <a:latin typeface="Calibri" pitchFamily="34" charset="0"/>
              </a:rPr>
              <a:t> </a:t>
            </a:r>
            <a:r>
              <a:rPr lang="vi-VN" sz="2200" b="1" dirty="0">
                <a:solidFill>
                  <a:srgbClr val="0000FF"/>
                </a:solidFill>
                <a:latin typeface="Calibri" pitchFamily="34" charset="0"/>
              </a:rPr>
              <a:t>tác động tiêu cực</a:t>
            </a:r>
            <a:r>
              <a:rPr lang="en-US" sz="2200" b="1" dirty="0">
                <a:solidFill>
                  <a:srgbClr val="0000FF"/>
                </a:solidFill>
                <a:latin typeface="Calibri" pitchFamily="34" charset="0"/>
              </a:rPr>
              <a:t> </a:t>
            </a:r>
            <a:r>
              <a:rPr lang="en-US" sz="2200" b="1" dirty="0" err="1">
                <a:solidFill>
                  <a:srgbClr val="0000FF"/>
                </a:solidFill>
                <a:latin typeface="Calibri" pitchFamily="34" charset="0"/>
              </a:rPr>
              <a:t>đến</a:t>
            </a:r>
            <a:r>
              <a:rPr lang="en-US" sz="2200" b="1" dirty="0">
                <a:solidFill>
                  <a:srgbClr val="0000FF"/>
                </a:solidFill>
                <a:latin typeface="Calibri" pitchFamily="34" charset="0"/>
              </a:rPr>
              <a:t> </a:t>
            </a:r>
            <a:r>
              <a:rPr lang="en-US" sz="2200" b="1" dirty="0" err="1">
                <a:solidFill>
                  <a:srgbClr val="0000FF"/>
                </a:solidFill>
                <a:latin typeface="Calibri" pitchFamily="34" charset="0"/>
              </a:rPr>
              <a:t>sự</a:t>
            </a:r>
            <a:r>
              <a:rPr lang="en-US" sz="2200" b="1" dirty="0">
                <a:solidFill>
                  <a:srgbClr val="0000FF"/>
                </a:solidFill>
                <a:latin typeface="Calibri" pitchFamily="34" charset="0"/>
              </a:rPr>
              <a:t> </a:t>
            </a:r>
            <a:r>
              <a:rPr lang="en-US" sz="2200" b="1" dirty="0" err="1">
                <a:solidFill>
                  <a:srgbClr val="0000FF"/>
                </a:solidFill>
                <a:latin typeface="Calibri" pitchFamily="34" charset="0"/>
              </a:rPr>
              <a:t>phát</a:t>
            </a:r>
            <a:r>
              <a:rPr lang="en-US" sz="2200" b="1" dirty="0">
                <a:solidFill>
                  <a:srgbClr val="0000FF"/>
                </a:solidFill>
                <a:latin typeface="Calibri" pitchFamily="34" charset="0"/>
              </a:rPr>
              <a:t> </a:t>
            </a:r>
            <a:r>
              <a:rPr lang="en-US" sz="2200" b="1" dirty="0" err="1">
                <a:solidFill>
                  <a:srgbClr val="0000FF"/>
                </a:solidFill>
                <a:latin typeface="Calibri" pitchFamily="34" charset="0"/>
              </a:rPr>
              <a:t>triển</a:t>
            </a:r>
            <a:r>
              <a:rPr lang="en-US" sz="2200" b="1" dirty="0">
                <a:solidFill>
                  <a:srgbClr val="0000FF"/>
                </a:solidFill>
                <a:latin typeface="Calibri" pitchFamily="34" charset="0"/>
              </a:rPr>
              <a:t> </a:t>
            </a:r>
            <a:r>
              <a:rPr lang="en-US" sz="2200" b="1" dirty="0" err="1">
                <a:solidFill>
                  <a:srgbClr val="0000FF"/>
                </a:solidFill>
                <a:latin typeface="Calibri" pitchFamily="34" charset="0"/>
              </a:rPr>
              <a:t>sức</a:t>
            </a:r>
            <a:r>
              <a:rPr lang="en-US" sz="2200" b="1" dirty="0">
                <a:solidFill>
                  <a:srgbClr val="0000FF"/>
                </a:solidFill>
                <a:latin typeface="Calibri" pitchFamily="34" charset="0"/>
              </a:rPr>
              <a:t> </a:t>
            </a:r>
            <a:r>
              <a:rPr lang="en-US" sz="2200" b="1" dirty="0" err="1">
                <a:solidFill>
                  <a:srgbClr val="0000FF"/>
                </a:solidFill>
                <a:latin typeface="Calibri" pitchFamily="34" charset="0"/>
              </a:rPr>
              <a:t>khỏe</a:t>
            </a:r>
            <a:r>
              <a:rPr lang="en-US" sz="2200" b="1" dirty="0">
                <a:solidFill>
                  <a:srgbClr val="0000FF"/>
                </a:solidFill>
                <a:latin typeface="Calibri" pitchFamily="34" charset="0"/>
              </a:rPr>
              <a:t> </a:t>
            </a:r>
            <a:r>
              <a:rPr lang="en-US" sz="2200" b="1" dirty="0" err="1">
                <a:solidFill>
                  <a:srgbClr val="0000FF"/>
                </a:solidFill>
                <a:latin typeface="Calibri" pitchFamily="34" charset="0"/>
              </a:rPr>
              <a:t>thể</a:t>
            </a:r>
            <a:r>
              <a:rPr lang="en-US" sz="2200" b="1" dirty="0">
                <a:solidFill>
                  <a:srgbClr val="0000FF"/>
                </a:solidFill>
                <a:latin typeface="Calibri" pitchFamily="34" charset="0"/>
              </a:rPr>
              <a:t> </a:t>
            </a:r>
            <a:r>
              <a:rPr lang="en-US" sz="2200" b="1" dirty="0" err="1">
                <a:solidFill>
                  <a:srgbClr val="0000FF"/>
                </a:solidFill>
                <a:latin typeface="Calibri" pitchFamily="34" charset="0"/>
              </a:rPr>
              <a:t>chất</a:t>
            </a:r>
            <a:r>
              <a:rPr lang="en-US" sz="2200" b="1" dirty="0">
                <a:solidFill>
                  <a:srgbClr val="0000FF"/>
                </a:solidFill>
                <a:latin typeface="Calibri" pitchFamily="34" charset="0"/>
              </a:rPr>
              <a:t>, </a:t>
            </a:r>
            <a:r>
              <a:rPr lang="vi-VN" sz="2200" b="1" dirty="0">
                <a:solidFill>
                  <a:srgbClr val="0000FF"/>
                </a:solidFill>
                <a:latin typeface="Calibri" pitchFamily="34" charset="0"/>
              </a:rPr>
              <a:t>tinh</a:t>
            </a:r>
            <a:r>
              <a:rPr lang="en-US" sz="2200" b="1" dirty="0">
                <a:solidFill>
                  <a:srgbClr val="0000FF"/>
                </a:solidFill>
                <a:latin typeface="Calibri" pitchFamily="34" charset="0"/>
              </a:rPr>
              <a:t> </a:t>
            </a:r>
            <a:r>
              <a:rPr lang="en-US" sz="2200" b="1" dirty="0" err="1">
                <a:solidFill>
                  <a:srgbClr val="0000FF"/>
                </a:solidFill>
                <a:latin typeface="Calibri" pitchFamily="34" charset="0"/>
              </a:rPr>
              <a:t>thần</a:t>
            </a:r>
            <a:r>
              <a:rPr lang="en-US" sz="2200" b="1" dirty="0">
                <a:solidFill>
                  <a:srgbClr val="0000FF"/>
                </a:solidFill>
                <a:latin typeface="Calibri" pitchFamily="34" charset="0"/>
              </a:rPr>
              <a:t>, </a:t>
            </a:r>
            <a:r>
              <a:rPr lang="en-US" sz="2200" b="1" dirty="0" err="1">
                <a:solidFill>
                  <a:srgbClr val="0000FF"/>
                </a:solidFill>
                <a:latin typeface="Calibri" pitchFamily="34" charset="0"/>
              </a:rPr>
              <a:t>xã</a:t>
            </a:r>
            <a:r>
              <a:rPr lang="en-US" sz="2200" b="1" dirty="0">
                <a:solidFill>
                  <a:srgbClr val="0000FF"/>
                </a:solidFill>
                <a:latin typeface="Calibri" pitchFamily="34" charset="0"/>
              </a:rPr>
              <a:t> </a:t>
            </a:r>
            <a:r>
              <a:rPr lang="en-US" sz="2200" b="1" dirty="0" err="1">
                <a:solidFill>
                  <a:srgbClr val="0000FF"/>
                </a:solidFill>
                <a:latin typeface="Calibri" pitchFamily="34" charset="0"/>
              </a:rPr>
              <a:t>hội</a:t>
            </a:r>
            <a:r>
              <a:rPr lang="en-US" sz="2200" b="1" dirty="0">
                <a:solidFill>
                  <a:srgbClr val="0000FF"/>
                </a:solidFill>
                <a:latin typeface="Calibri" pitchFamily="34" charset="0"/>
              </a:rPr>
              <a:t> </a:t>
            </a:r>
            <a:r>
              <a:rPr lang="en-US" sz="2200" b="1" dirty="0" err="1">
                <a:solidFill>
                  <a:srgbClr val="0000FF"/>
                </a:solidFill>
                <a:latin typeface="Calibri" pitchFamily="34" charset="0"/>
              </a:rPr>
              <a:t>và</a:t>
            </a:r>
            <a:r>
              <a:rPr lang="en-US" sz="2200" b="1" dirty="0">
                <a:solidFill>
                  <a:srgbClr val="0000FF"/>
                </a:solidFill>
                <a:latin typeface="Calibri" pitchFamily="34" charset="0"/>
              </a:rPr>
              <a:t> </a:t>
            </a:r>
            <a:r>
              <a:rPr lang="en-US" sz="2200" b="1" dirty="0" err="1">
                <a:solidFill>
                  <a:srgbClr val="0000FF"/>
                </a:solidFill>
                <a:latin typeface="Calibri" pitchFamily="34" charset="0"/>
              </a:rPr>
              <a:t>kết</a:t>
            </a:r>
            <a:r>
              <a:rPr lang="en-US" sz="2200" b="1" dirty="0">
                <a:solidFill>
                  <a:srgbClr val="0000FF"/>
                </a:solidFill>
                <a:latin typeface="Calibri" pitchFamily="34" charset="0"/>
              </a:rPr>
              <a:t> </a:t>
            </a:r>
            <a:r>
              <a:rPr lang="en-US" sz="2200" b="1" dirty="0" err="1">
                <a:solidFill>
                  <a:srgbClr val="0000FF"/>
                </a:solidFill>
                <a:latin typeface="Calibri" pitchFamily="34" charset="0"/>
              </a:rPr>
              <a:t>quả</a:t>
            </a:r>
            <a:r>
              <a:rPr lang="en-US" sz="2200" b="1" dirty="0">
                <a:solidFill>
                  <a:srgbClr val="0000FF"/>
                </a:solidFill>
                <a:latin typeface="Calibri" pitchFamily="34" charset="0"/>
              </a:rPr>
              <a:t> </a:t>
            </a:r>
            <a:r>
              <a:rPr lang="en-US" sz="2200" b="1" dirty="0" err="1">
                <a:solidFill>
                  <a:srgbClr val="0000FF"/>
                </a:solidFill>
                <a:latin typeface="Calibri" pitchFamily="34" charset="0"/>
              </a:rPr>
              <a:t>học</a:t>
            </a:r>
            <a:r>
              <a:rPr lang="en-US" sz="2200" b="1" dirty="0">
                <a:solidFill>
                  <a:srgbClr val="0000FF"/>
                </a:solidFill>
                <a:latin typeface="Calibri" pitchFamily="34" charset="0"/>
              </a:rPr>
              <a:t> </a:t>
            </a:r>
            <a:r>
              <a:rPr lang="en-US" sz="2200" b="1" dirty="0" err="1">
                <a:solidFill>
                  <a:srgbClr val="0000FF"/>
                </a:solidFill>
                <a:latin typeface="Calibri" pitchFamily="34" charset="0"/>
              </a:rPr>
              <a:t>tập</a:t>
            </a:r>
            <a:r>
              <a:rPr lang="en-US" sz="2200" b="1" dirty="0">
                <a:solidFill>
                  <a:srgbClr val="0000FF"/>
                </a:solidFill>
                <a:latin typeface="Calibri" pitchFamily="34" charset="0"/>
              </a:rPr>
              <a:t> </a:t>
            </a:r>
            <a:r>
              <a:rPr lang="en-US" sz="2200" b="1" dirty="0" err="1">
                <a:solidFill>
                  <a:srgbClr val="0000FF"/>
                </a:solidFill>
                <a:latin typeface="Calibri" pitchFamily="34" charset="0"/>
              </a:rPr>
              <a:t>của</a:t>
            </a:r>
            <a:r>
              <a:rPr lang="en-US" sz="2200" b="1" dirty="0">
                <a:solidFill>
                  <a:srgbClr val="0000FF"/>
                </a:solidFill>
                <a:latin typeface="Calibri" pitchFamily="34" charset="0"/>
              </a:rPr>
              <a:t> </a:t>
            </a:r>
            <a:r>
              <a:rPr lang="en-US" sz="2200" b="1" dirty="0" err="1">
                <a:solidFill>
                  <a:srgbClr val="0000FF"/>
                </a:solidFill>
                <a:latin typeface="Calibri" pitchFamily="34" charset="0"/>
              </a:rPr>
              <a:t>các</a:t>
            </a:r>
            <a:r>
              <a:rPr lang="en-US" sz="2200" b="1" dirty="0">
                <a:solidFill>
                  <a:srgbClr val="0000FF"/>
                </a:solidFill>
                <a:latin typeface="Calibri" pitchFamily="34" charset="0"/>
              </a:rPr>
              <a:t> </a:t>
            </a:r>
            <a:r>
              <a:rPr lang="en-US" sz="2200" b="1" dirty="0" err="1">
                <a:solidFill>
                  <a:srgbClr val="0000FF"/>
                </a:solidFill>
                <a:latin typeface="Calibri" pitchFamily="34" charset="0"/>
              </a:rPr>
              <a:t>em</a:t>
            </a:r>
            <a:r>
              <a:rPr lang="en-US" sz="2200" b="1" dirty="0">
                <a:solidFill>
                  <a:srgbClr val="0000FF"/>
                </a:solidFill>
                <a:latin typeface="Calibri" pitchFamily="34" charset="0"/>
              </a:rPr>
              <a:t>. </a:t>
            </a:r>
          </a:p>
          <a:p>
            <a:pPr lvl="0" algn="just">
              <a:buFont typeface="Wingdings" pitchFamily="2" charset="2"/>
              <a:buChar char="§"/>
            </a:pPr>
            <a:r>
              <a:rPr lang="en-US" sz="2200" b="1" dirty="0" err="1">
                <a:solidFill>
                  <a:srgbClr val="0000FF"/>
                </a:solidFill>
                <a:latin typeface="Calibri" pitchFamily="34" charset="0"/>
              </a:rPr>
              <a:t>Nguyên</a:t>
            </a:r>
            <a:r>
              <a:rPr lang="en-US" sz="2200" b="1" dirty="0">
                <a:solidFill>
                  <a:srgbClr val="0000FF"/>
                </a:solidFill>
                <a:latin typeface="Calibri" pitchFamily="34" charset="0"/>
              </a:rPr>
              <a:t> </a:t>
            </a:r>
            <a:r>
              <a:rPr lang="en-US" sz="2200" b="1" dirty="0" err="1">
                <a:solidFill>
                  <a:srgbClr val="0000FF"/>
                </a:solidFill>
                <a:latin typeface="Calibri" pitchFamily="34" charset="0"/>
              </a:rPr>
              <a:t>nhân</a:t>
            </a:r>
            <a:r>
              <a:rPr lang="en-US" sz="2200" b="1" dirty="0">
                <a:solidFill>
                  <a:srgbClr val="0000FF"/>
                </a:solidFill>
                <a:latin typeface="Calibri" pitchFamily="34" charset="0"/>
              </a:rPr>
              <a:t> </a:t>
            </a:r>
            <a:r>
              <a:rPr lang="vi-VN" sz="2200" b="1" dirty="0">
                <a:solidFill>
                  <a:srgbClr val="0000FF"/>
                </a:solidFill>
                <a:latin typeface="Calibri" pitchFamily="34" charset="0"/>
              </a:rPr>
              <a:t>chính </a:t>
            </a:r>
            <a:r>
              <a:rPr lang="en-US" sz="2200" b="1" dirty="0" err="1">
                <a:solidFill>
                  <a:srgbClr val="0000FF"/>
                </a:solidFill>
                <a:latin typeface="Calibri" pitchFamily="34" charset="0"/>
              </a:rPr>
              <a:t>của</a:t>
            </a:r>
            <a:r>
              <a:rPr lang="en-US" sz="2200" b="1" dirty="0">
                <a:solidFill>
                  <a:srgbClr val="0000FF"/>
                </a:solidFill>
                <a:latin typeface="Calibri" pitchFamily="34" charset="0"/>
              </a:rPr>
              <a:t> BLHĐTCSG </a:t>
            </a:r>
            <a:r>
              <a:rPr lang="en-US" sz="2200" b="1" dirty="0" err="1">
                <a:solidFill>
                  <a:srgbClr val="0000FF"/>
                </a:solidFill>
                <a:latin typeface="Calibri" pitchFamily="34" charset="0"/>
              </a:rPr>
              <a:t>là</a:t>
            </a:r>
            <a:r>
              <a:rPr lang="en-US" sz="2200" b="1" dirty="0">
                <a:solidFill>
                  <a:srgbClr val="0000FF"/>
                </a:solidFill>
                <a:latin typeface="Calibri" pitchFamily="34" charset="0"/>
              </a:rPr>
              <a:t> </a:t>
            </a:r>
            <a:r>
              <a:rPr lang="en-US" sz="2200" b="1" dirty="0" err="1">
                <a:solidFill>
                  <a:srgbClr val="0000FF"/>
                </a:solidFill>
                <a:latin typeface="Calibri" pitchFamily="34" charset="0"/>
              </a:rPr>
              <a:t>ảnh</a:t>
            </a:r>
            <a:r>
              <a:rPr lang="en-US" sz="2200" b="1" dirty="0">
                <a:solidFill>
                  <a:srgbClr val="0000FF"/>
                </a:solidFill>
                <a:latin typeface="Calibri" pitchFamily="34" charset="0"/>
              </a:rPr>
              <a:t> </a:t>
            </a:r>
            <a:r>
              <a:rPr lang="en-US" sz="2200" b="1" dirty="0" err="1">
                <a:solidFill>
                  <a:srgbClr val="0000FF"/>
                </a:solidFill>
                <a:latin typeface="Calibri" pitchFamily="34" charset="0"/>
              </a:rPr>
              <a:t>hưởng</a:t>
            </a:r>
            <a:r>
              <a:rPr lang="en-US" sz="2200" b="1" dirty="0">
                <a:solidFill>
                  <a:srgbClr val="0000FF"/>
                </a:solidFill>
                <a:latin typeface="Calibri" pitchFamily="34" charset="0"/>
              </a:rPr>
              <a:t> </a:t>
            </a:r>
            <a:r>
              <a:rPr lang="en-US" sz="2200" b="1" dirty="0" err="1">
                <a:solidFill>
                  <a:srgbClr val="0000FF"/>
                </a:solidFill>
                <a:latin typeface="Calibri" pitchFamily="34" charset="0"/>
              </a:rPr>
              <a:t>của</a:t>
            </a:r>
            <a:r>
              <a:rPr lang="en-US" sz="2200" b="1" dirty="0">
                <a:solidFill>
                  <a:srgbClr val="0000FF"/>
                </a:solidFill>
                <a:latin typeface="Calibri" pitchFamily="34" charset="0"/>
              </a:rPr>
              <a:t> </a:t>
            </a:r>
            <a:r>
              <a:rPr lang="vi-VN" sz="2200" b="1" dirty="0">
                <a:solidFill>
                  <a:srgbClr val="0000FF"/>
                </a:solidFill>
                <a:latin typeface="Calibri" pitchFamily="34" charset="0"/>
              </a:rPr>
              <a:t>các </a:t>
            </a:r>
            <a:r>
              <a:rPr lang="en-US" sz="2200" b="1" dirty="0" smtClean="0">
                <a:solidFill>
                  <a:srgbClr val="0000FF"/>
                </a:solidFill>
                <a:latin typeface="Calibri" pitchFamily="34" charset="0"/>
              </a:rPr>
              <a:t>ĐKG </a:t>
            </a:r>
            <a:r>
              <a:rPr lang="en-US" sz="2200" b="1" dirty="0" err="1" smtClean="0">
                <a:solidFill>
                  <a:srgbClr val="0000FF"/>
                </a:solidFill>
                <a:latin typeface="Calibri" pitchFamily="34" charset="0"/>
              </a:rPr>
              <a:t>và</a:t>
            </a:r>
            <a:r>
              <a:rPr lang="en-US" sz="2200" b="1" dirty="0" smtClean="0">
                <a:solidFill>
                  <a:srgbClr val="0000FF"/>
                </a:solidFill>
                <a:latin typeface="Calibri" pitchFamily="34" charset="0"/>
              </a:rPr>
              <a:t> </a:t>
            </a:r>
            <a:r>
              <a:rPr lang="en-US" sz="2200" b="1" dirty="0" err="1" smtClean="0">
                <a:solidFill>
                  <a:srgbClr val="0000FF"/>
                </a:solidFill>
                <a:latin typeface="Calibri" pitchFamily="34" charset="0"/>
              </a:rPr>
              <a:t>sự</a:t>
            </a:r>
            <a:r>
              <a:rPr lang="en-US" sz="2200" b="1" dirty="0" smtClean="0">
                <a:solidFill>
                  <a:srgbClr val="0000FF"/>
                </a:solidFill>
                <a:latin typeface="Calibri" pitchFamily="34" charset="0"/>
              </a:rPr>
              <a:t> PBĐXVG</a:t>
            </a:r>
            <a:r>
              <a:rPr lang="vi-VN" sz="2200" b="1" dirty="0" smtClean="0">
                <a:solidFill>
                  <a:srgbClr val="0000FF"/>
                </a:solidFill>
                <a:latin typeface="Calibri" pitchFamily="34" charset="0"/>
              </a:rPr>
              <a:t>, </a:t>
            </a:r>
            <a:r>
              <a:rPr lang="vi-VN" sz="2200" b="1" dirty="0">
                <a:solidFill>
                  <a:srgbClr val="0000FF"/>
                </a:solidFill>
                <a:latin typeface="Calibri" pitchFamily="34" charset="0"/>
              </a:rPr>
              <a:t>sự quá coi trọng nam tính và hạ thấp nữ tính.</a:t>
            </a:r>
            <a:endParaRPr lang="en-US" sz="2200" b="1" dirty="0">
              <a:solidFill>
                <a:srgbClr val="0000FF"/>
              </a:solidFill>
              <a:latin typeface="Calibri" pitchFamily="34" charset="0"/>
            </a:endParaRPr>
          </a:p>
          <a:p>
            <a:pPr lvl="0" algn="just">
              <a:buFont typeface="Wingdings" pitchFamily="2" charset="2"/>
              <a:buChar char="§"/>
            </a:pPr>
            <a:r>
              <a:rPr lang="vi-VN" sz="2200" b="1" dirty="0">
                <a:solidFill>
                  <a:srgbClr val="0000FF"/>
                </a:solidFill>
                <a:latin typeface="Calibri" pitchFamily="34" charset="0"/>
              </a:rPr>
              <a:t>Mỗi nhà trường cần có sẵn và áp dụng một qui trình cụ thể về báo cáo, can thiệp xử lí các hành vi BLHĐTCSG để bảo vệ mọi trẻ em, trong đó luôn coi trọng nguyên tắc đặt lợi ích và sự an toàn của </a:t>
            </a:r>
            <a:r>
              <a:rPr lang="en-US" sz="2200" b="1" dirty="0" smtClean="0">
                <a:solidFill>
                  <a:srgbClr val="0000FF"/>
                </a:solidFill>
                <a:latin typeface="Calibri" pitchFamily="34" charset="0"/>
              </a:rPr>
              <a:t>HS</a:t>
            </a:r>
            <a:r>
              <a:rPr lang="vi-VN" sz="2200" b="1" dirty="0" smtClean="0">
                <a:solidFill>
                  <a:srgbClr val="0000FF"/>
                </a:solidFill>
                <a:latin typeface="Calibri" pitchFamily="34" charset="0"/>
              </a:rPr>
              <a:t> </a:t>
            </a:r>
            <a:r>
              <a:rPr lang="vi-VN" sz="2200" b="1" dirty="0">
                <a:solidFill>
                  <a:srgbClr val="0000FF"/>
                </a:solidFill>
                <a:latin typeface="Calibri" pitchFamily="34" charset="0"/>
              </a:rPr>
              <a:t>lên hàng đầu. </a:t>
            </a:r>
            <a:endParaRPr lang="en-US" sz="2200" b="1" dirty="0">
              <a:solidFill>
                <a:srgbClr val="0000FF"/>
              </a:solidFill>
              <a:latin typeface="Calibri" pitchFamily="34" charset="0"/>
            </a:endParaRPr>
          </a:p>
          <a:p>
            <a:pPr algn="just">
              <a:buFont typeface="Wingdings" pitchFamily="2" charset="2"/>
              <a:buChar char="§"/>
            </a:pPr>
            <a:r>
              <a:rPr lang="vi-VN" sz="2200" b="1" dirty="0">
                <a:solidFill>
                  <a:srgbClr val="0000FF"/>
                </a:solidFill>
                <a:latin typeface="Calibri" pitchFamily="34" charset="0"/>
              </a:rPr>
              <a:t>GV, cán bộ nhà trường và đặc biệt là GVCN</a:t>
            </a:r>
            <a:r>
              <a:rPr lang="en-US" sz="2200" b="1" dirty="0">
                <a:solidFill>
                  <a:srgbClr val="0000FF"/>
                </a:solidFill>
                <a:latin typeface="Calibri" pitchFamily="34" charset="0"/>
              </a:rPr>
              <a:t> </a:t>
            </a:r>
            <a:r>
              <a:rPr lang="en-US" sz="2200" b="1" dirty="0" err="1">
                <a:solidFill>
                  <a:srgbClr val="0000FF"/>
                </a:solidFill>
                <a:latin typeface="Calibri" pitchFamily="34" charset="0"/>
              </a:rPr>
              <a:t>có</a:t>
            </a:r>
            <a:r>
              <a:rPr lang="en-US" sz="2200" b="1" dirty="0">
                <a:solidFill>
                  <a:srgbClr val="0000FF"/>
                </a:solidFill>
                <a:latin typeface="Calibri" pitchFamily="34" charset="0"/>
              </a:rPr>
              <a:t> </a:t>
            </a:r>
            <a:r>
              <a:rPr lang="en-US" sz="2200" b="1" dirty="0" err="1">
                <a:solidFill>
                  <a:srgbClr val="0000FF"/>
                </a:solidFill>
                <a:latin typeface="Calibri" pitchFamily="34" charset="0"/>
              </a:rPr>
              <a:t>thể</a:t>
            </a:r>
            <a:r>
              <a:rPr lang="en-US" sz="2200" b="1" dirty="0">
                <a:solidFill>
                  <a:srgbClr val="0000FF"/>
                </a:solidFill>
                <a:latin typeface="Calibri" pitchFamily="34" charset="0"/>
              </a:rPr>
              <a:t> </a:t>
            </a:r>
            <a:r>
              <a:rPr lang="en-US" sz="2200" b="1" dirty="0" err="1">
                <a:solidFill>
                  <a:srgbClr val="0000FF"/>
                </a:solidFill>
                <a:latin typeface="Calibri" pitchFamily="34" charset="0"/>
              </a:rPr>
              <a:t>phòng</a:t>
            </a:r>
            <a:r>
              <a:rPr lang="en-US" sz="2200" b="1" dirty="0">
                <a:solidFill>
                  <a:srgbClr val="0000FF"/>
                </a:solidFill>
                <a:latin typeface="Calibri" pitchFamily="34" charset="0"/>
              </a:rPr>
              <a:t> </a:t>
            </a:r>
            <a:r>
              <a:rPr lang="en-US" sz="2200" b="1" dirty="0" err="1">
                <a:solidFill>
                  <a:srgbClr val="0000FF"/>
                </a:solidFill>
                <a:latin typeface="Calibri" pitchFamily="34" charset="0"/>
              </a:rPr>
              <a:t>ngừa</a:t>
            </a:r>
            <a:r>
              <a:rPr lang="en-US" sz="2200" b="1" dirty="0">
                <a:solidFill>
                  <a:srgbClr val="0000FF"/>
                </a:solidFill>
                <a:latin typeface="Calibri" pitchFamily="34" charset="0"/>
              </a:rPr>
              <a:t> </a:t>
            </a:r>
            <a:r>
              <a:rPr lang="en-US" sz="2200" b="1" dirty="0" err="1">
                <a:solidFill>
                  <a:srgbClr val="0000FF"/>
                </a:solidFill>
                <a:latin typeface="Calibri" pitchFamily="34" charset="0"/>
              </a:rPr>
              <a:t>và</a:t>
            </a:r>
            <a:r>
              <a:rPr lang="en-US" sz="2200" b="1" dirty="0">
                <a:solidFill>
                  <a:srgbClr val="0000FF"/>
                </a:solidFill>
                <a:latin typeface="Calibri" pitchFamily="34" charset="0"/>
              </a:rPr>
              <a:t> </a:t>
            </a:r>
            <a:r>
              <a:rPr lang="en-US" sz="2200" b="1" dirty="0" err="1">
                <a:solidFill>
                  <a:srgbClr val="0000FF"/>
                </a:solidFill>
                <a:latin typeface="Calibri" pitchFamily="34" charset="0"/>
              </a:rPr>
              <a:t>ứng</a:t>
            </a:r>
            <a:r>
              <a:rPr lang="en-US" sz="2200" b="1" dirty="0">
                <a:solidFill>
                  <a:srgbClr val="0000FF"/>
                </a:solidFill>
                <a:latin typeface="Calibri" pitchFamily="34" charset="0"/>
              </a:rPr>
              <a:t> </a:t>
            </a:r>
            <a:r>
              <a:rPr lang="en-US" sz="2200" b="1" dirty="0" err="1">
                <a:solidFill>
                  <a:srgbClr val="0000FF"/>
                </a:solidFill>
                <a:latin typeface="Calibri" pitchFamily="34" charset="0"/>
              </a:rPr>
              <a:t>phó</a:t>
            </a:r>
            <a:r>
              <a:rPr lang="en-US" sz="2200" b="1" dirty="0">
                <a:solidFill>
                  <a:srgbClr val="0000FF"/>
                </a:solidFill>
                <a:latin typeface="Calibri" pitchFamily="34" charset="0"/>
              </a:rPr>
              <a:t> </a:t>
            </a:r>
            <a:r>
              <a:rPr lang="en-US" sz="2200" b="1" dirty="0" err="1">
                <a:solidFill>
                  <a:srgbClr val="0000FF"/>
                </a:solidFill>
                <a:latin typeface="Calibri" pitchFamily="34" charset="0"/>
              </a:rPr>
              <a:t>với</a:t>
            </a:r>
            <a:r>
              <a:rPr lang="en-US" sz="2200" b="1" dirty="0">
                <a:solidFill>
                  <a:srgbClr val="0000FF"/>
                </a:solidFill>
                <a:latin typeface="Calibri" pitchFamily="34" charset="0"/>
              </a:rPr>
              <a:t> BLHĐTCSG </a:t>
            </a:r>
            <a:r>
              <a:rPr lang="en-US" sz="2200" b="1" dirty="0" err="1">
                <a:solidFill>
                  <a:srgbClr val="0000FF"/>
                </a:solidFill>
                <a:latin typeface="Calibri" pitchFamily="34" charset="0"/>
              </a:rPr>
              <a:t>thông</a:t>
            </a:r>
            <a:r>
              <a:rPr lang="en-US" sz="2200" b="1" dirty="0">
                <a:solidFill>
                  <a:srgbClr val="0000FF"/>
                </a:solidFill>
                <a:latin typeface="Calibri" pitchFamily="34" charset="0"/>
              </a:rPr>
              <a:t> qua</a:t>
            </a:r>
            <a:r>
              <a:rPr lang="vi-VN" sz="2200" b="1" dirty="0">
                <a:solidFill>
                  <a:srgbClr val="0000FF"/>
                </a:solidFill>
                <a:latin typeface="Calibri" pitchFamily="34" charset="0"/>
              </a:rPr>
              <a:t> nhiều biện pháp, cách thức khác nhau, tùy thuộc vào bối cảnh xảy ra bạo lực, đặc điểm HS, mức độ nghiêm trọng của vụ việc...</a:t>
            </a:r>
            <a:endParaRPr lang="en-US" sz="2200" b="1" dirty="0">
              <a:solidFill>
                <a:srgbClr val="0000FF"/>
              </a:solidFill>
              <a:latin typeface="Calibri" pitchFamily="34" charset="0"/>
            </a:endParaRPr>
          </a:p>
        </p:txBody>
      </p:sp>
    </p:spTree>
    <p:extLst>
      <p:ext uri="{BB962C8B-B14F-4D97-AF65-F5344CB8AC3E}">
        <p14:creationId xmlns:p14="http://schemas.microsoft.com/office/powerpoint/2010/main" val="2584854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81000"/>
            <a:ext cx="8229600" cy="1828800"/>
          </a:xfrm>
        </p:spPr>
        <p:txBody>
          <a:bodyPr/>
          <a:lstStyle/>
          <a:p>
            <a:pPr marL="0" indent="0" algn="ctr" eaLnBrk="1" hangingPunct="1">
              <a:buFont typeface="Wingdings 3" pitchFamily="18" charset="2"/>
              <a:buNone/>
            </a:pPr>
            <a:r>
              <a:rPr lang="en-US" altLang="en-US" sz="4800" b="1" smtClean="0">
                <a:solidFill>
                  <a:srgbClr val="FF0000"/>
                </a:solidFill>
                <a:latin typeface="Arial" pitchFamily="34" charset="0"/>
                <a:cs typeface="Arial" pitchFamily="34" charset="0"/>
              </a:rPr>
              <a:t>CẢM ƠN THẦY CÔ</a:t>
            </a:r>
            <a:endParaRPr lang="en-US" altLang="en-US" sz="4800" b="1" dirty="0" smtClean="0">
              <a:solidFill>
                <a:srgbClr val="FF0000"/>
              </a:solidFill>
              <a:latin typeface="Arial" pitchFamily="34" charset="0"/>
              <a:cs typeface="Arial" pitchFamily="34" charset="0"/>
            </a:endParaRPr>
          </a:p>
          <a:p>
            <a:pPr marL="0" indent="0" algn="ctr" eaLnBrk="1" hangingPunct="1">
              <a:buFont typeface="Wingdings 3" pitchFamily="18" charset="2"/>
              <a:buNone/>
            </a:pPr>
            <a:r>
              <a:rPr lang="en-US" altLang="en-US" sz="4800" b="1" dirty="0" smtClean="0">
                <a:solidFill>
                  <a:srgbClr val="FF0000"/>
                </a:solidFill>
                <a:latin typeface="Arial" pitchFamily="34" charset="0"/>
                <a:cs typeface="Arial" pitchFamily="34" charset="0"/>
              </a:rPr>
              <a:t>ĐÃ LẮNG NGHE</a:t>
            </a:r>
          </a:p>
        </p:txBody>
      </p:sp>
      <p:pic>
        <p:nvPicPr>
          <p:cNvPr id="59395" name="Picture 5" descr="Kết quả hình ảnh cho Ảnh thầy cô giáo và họ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640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292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C00000"/>
                </a:solidFill>
                <a:latin typeface="Times New Roman" pitchFamily="18" charset="0"/>
                <a:cs typeface="Times New Roman" pitchFamily="18" charset="0"/>
              </a:rPr>
              <a:t>Mời thầy cô xem 03 bảng số liệu</a:t>
            </a:r>
            <a:endParaRPr lang="vi-V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7286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609600"/>
          </a:xfrm>
        </p:spPr>
        <p:txBody>
          <a:bodyPr/>
          <a:lstStyle/>
          <a:p>
            <a:pPr>
              <a:buFont typeface="Wingdings" pitchFamily="2" charset="2"/>
              <a:buChar char="Ø"/>
            </a:pPr>
            <a:r>
              <a:rPr lang="en-US" sz="2800" b="1" dirty="0" err="1">
                <a:latin typeface="Calibri" pitchFamily="34" charset="0"/>
              </a:rPr>
              <a:t>Các</a:t>
            </a:r>
            <a:r>
              <a:rPr lang="en-US" sz="2800" b="1" dirty="0">
                <a:latin typeface="Calibri" pitchFamily="34" charset="0"/>
              </a:rPr>
              <a:t> </a:t>
            </a:r>
            <a:r>
              <a:rPr lang="en-US" sz="2800" b="1" dirty="0" err="1">
                <a:latin typeface="Calibri" pitchFamily="34" charset="0"/>
              </a:rPr>
              <a:t>hình</a:t>
            </a:r>
            <a:r>
              <a:rPr lang="en-US" sz="2800" b="1" dirty="0">
                <a:latin typeface="Calibri" pitchFamily="34" charset="0"/>
              </a:rPr>
              <a:t> </a:t>
            </a:r>
            <a:r>
              <a:rPr lang="en-US" sz="2800" b="1" dirty="0" err="1">
                <a:latin typeface="Calibri" pitchFamily="34" charset="0"/>
              </a:rPr>
              <a:t>thức</a:t>
            </a:r>
            <a:r>
              <a:rPr lang="en-US" sz="2800" b="1" dirty="0">
                <a:latin typeface="Calibri" pitchFamily="34" charset="0"/>
              </a:rPr>
              <a:t> BLHĐ TCSG </a:t>
            </a:r>
            <a:r>
              <a:rPr lang="en-US" sz="2800" b="1" dirty="0" err="1">
                <a:latin typeface="Calibri" pitchFamily="34" charset="0"/>
              </a:rPr>
              <a:t>trong</a:t>
            </a:r>
            <a:r>
              <a:rPr lang="en-US" sz="2800" b="1" dirty="0">
                <a:latin typeface="Calibri" pitchFamily="34" charset="0"/>
              </a:rPr>
              <a:t> 6 </a:t>
            </a:r>
            <a:r>
              <a:rPr lang="en-US" sz="2800" b="1" dirty="0" err="1">
                <a:latin typeface="Calibri" pitchFamily="34" charset="0"/>
              </a:rPr>
              <a:t>tháng</a:t>
            </a:r>
            <a:r>
              <a:rPr lang="en-US" sz="2800" b="1" dirty="0">
                <a:latin typeface="Calibri" pitchFamily="34" charset="0"/>
              </a:rPr>
              <a:t> </a:t>
            </a:r>
            <a:r>
              <a:rPr lang="en-US" sz="2800" b="1" dirty="0" err="1">
                <a:latin typeface="Calibri" pitchFamily="34" charset="0"/>
              </a:rPr>
              <a:t>gần</a:t>
            </a:r>
            <a:r>
              <a:rPr lang="en-US" sz="2800" b="1" dirty="0">
                <a:latin typeface="Calibri" pitchFamily="34" charset="0"/>
              </a:rPr>
              <a:t> </a:t>
            </a:r>
            <a:r>
              <a:rPr lang="en-US" sz="2800" b="1" dirty="0" err="1">
                <a:latin typeface="Calibri" pitchFamily="34" charset="0"/>
              </a:rPr>
              <a:t>đây</a:t>
            </a:r>
            <a:endParaRPr lang="en-US" sz="2800" dirty="0">
              <a:latin typeface="Calibri" pitchFamily="34" charset="0"/>
            </a:endParaRPr>
          </a:p>
          <a:p>
            <a:endParaRPr lang="en-US" dirty="0"/>
          </a:p>
        </p:txBody>
      </p:sp>
      <p:pic>
        <p:nvPicPr>
          <p:cNvPr id="4" name="Picture 3" descr="Table 4"/>
          <p:cNvPicPr/>
          <p:nvPr/>
        </p:nvPicPr>
        <p:blipFill rotWithShape="1">
          <a:blip r:embed="rId2" cstate="print">
            <a:extLst>
              <a:ext uri="{28A0092B-C50C-407E-A947-70E740481C1C}">
                <a14:useLocalDpi xmlns:a14="http://schemas.microsoft.com/office/drawing/2010/main" val="0"/>
              </a:ext>
            </a:extLst>
          </a:blip>
          <a:srcRect r="9172"/>
          <a:stretch/>
        </p:blipFill>
        <p:spPr bwMode="auto">
          <a:xfrm>
            <a:off x="457200" y="1600200"/>
            <a:ext cx="8229600" cy="4191000"/>
          </a:xfrm>
          <a:prstGeom prst="rect">
            <a:avLst/>
          </a:prstGeom>
          <a:noFill/>
          <a:ln>
            <a:noFill/>
          </a:ln>
          <a:extLst/>
        </p:spPr>
      </p:pic>
      <p:sp>
        <p:nvSpPr>
          <p:cNvPr id="5" name="Rectangle 4"/>
          <p:cNvSpPr/>
          <p:nvPr/>
        </p:nvSpPr>
        <p:spPr>
          <a:xfrm>
            <a:off x="304800" y="6197025"/>
            <a:ext cx="8534400" cy="338554"/>
          </a:xfrm>
          <a:prstGeom prst="rect">
            <a:avLst/>
          </a:prstGeom>
        </p:spPr>
        <p:txBody>
          <a:bodyPr wrap="square">
            <a:spAutoFit/>
          </a:bodyPr>
          <a:lstStyle/>
          <a:p>
            <a:pPr algn="r"/>
            <a:r>
              <a:rPr lang="en-US" sz="1600" i="1" dirty="0" err="1" smtClean="0">
                <a:latin typeface="Calibri" pitchFamily="34" charset="0"/>
              </a:rPr>
              <a:t>Nguồn</a:t>
            </a:r>
            <a:r>
              <a:rPr lang="en-US" sz="1600" i="1" smtClean="0">
                <a:latin typeface="Calibri" pitchFamily="34" charset="0"/>
              </a:rPr>
              <a:t>: </a:t>
            </a:r>
            <a:r>
              <a:rPr lang="vi-VN" sz="1600" i="1" smtClean="0">
                <a:latin typeface="Calibri" pitchFamily="34" charset="0"/>
              </a:rPr>
              <a:t>Báo cáo của Unesco, 2016</a:t>
            </a:r>
            <a:endParaRPr lang="en-US" sz="1600" i="1" dirty="0">
              <a:latin typeface="Calibri" pitchFamily="34" charset="0"/>
            </a:endParaRPr>
          </a:p>
        </p:txBody>
      </p:sp>
      <p:sp>
        <p:nvSpPr>
          <p:cNvPr id="7" name="AutoShape 15"/>
          <p:cNvSpPr>
            <a:spLocks noChangeArrowheads="1"/>
          </p:cNvSpPr>
          <p:nvPr/>
        </p:nvSpPr>
        <p:spPr bwMode="auto">
          <a:xfrm>
            <a:off x="304800" y="76200"/>
            <a:ext cx="8686799" cy="685800"/>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dirty="0"/>
              <a:t> </a:t>
            </a:r>
            <a:r>
              <a:rPr lang="en-US" sz="3600" b="1" dirty="0"/>
              <a:t>THỰC TRẠNG BLG </a:t>
            </a:r>
            <a:r>
              <a:rPr lang="en-US" sz="3600" b="1" dirty="0" err="1"/>
              <a:t>và</a:t>
            </a:r>
            <a:r>
              <a:rPr lang="en-US" sz="3600" b="1" dirty="0"/>
              <a:t> XHTD TE</a:t>
            </a:r>
          </a:p>
        </p:txBody>
      </p:sp>
    </p:spTree>
    <p:extLst>
      <p:ext uri="{BB962C8B-B14F-4D97-AF65-F5344CB8AC3E}">
        <p14:creationId xmlns:p14="http://schemas.microsoft.com/office/powerpoint/2010/main" val="37761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52401"/>
            <a:ext cx="7886700" cy="419466"/>
          </a:xfrm>
        </p:spPr>
        <p:txBody>
          <a:bodyPr>
            <a:noAutofit/>
          </a:bodyPr>
          <a:lstStyle/>
          <a:p>
            <a:pPr algn="ctr"/>
            <a:r>
              <a:rPr lang="en-US" sz="3200" b="1" dirty="0" err="1" smtClean="0">
                <a:solidFill>
                  <a:srgbClr val="7030A0"/>
                </a:solidFill>
                <a:latin typeface="+mn-lt"/>
              </a:rPr>
              <a:t>Nhận</a:t>
            </a:r>
            <a:r>
              <a:rPr lang="en-US" sz="3200" b="1" dirty="0" smtClean="0">
                <a:solidFill>
                  <a:srgbClr val="7030A0"/>
                </a:solidFill>
                <a:latin typeface="+mn-lt"/>
              </a:rPr>
              <a:t> </a:t>
            </a:r>
            <a:r>
              <a:rPr lang="en-US" sz="3200" b="1" dirty="0" err="1" smtClean="0">
                <a:solidFill>
                  <a:srgbClr val="7030A0"/>
                </a:solidFill>
                <a:latin typeface="+mn-lt"/>
              </a:rPr>
              <a:t>thức</a:t>
            </a:r>
            <a:r>
              <a:rPr lang="en-US" sz="3200" b="1" dirty="0" smtClean="0">
                <a:solidFill>
                  <a:srgbClr val="7030A0"/>
                </a:solidFill>
                <a:latin typeface="+mn-lt"/>
              </a:rPr>
              <a:t> </a:t>
            </a:r>
            <a:r>
              <a:rPr lang="en-US" sz="3200" b="1" dirty="0" err="1" smtClean="0">
                <a:solidFill>
                  <a:srgbClr val="7030A0"/>
                </a:solidFill>
                <a:latin typeface="+mn-lt"/>
              </a:rPr>
              <a:t>về</a:t>
            </a:r>
            <a:r>
              <a:rPr lang="en-US" sz="3200" b="1" dirty="0" smtClean="0">
                <a:solidFill>
                  <a:srgbClr val="7030A0"/>
                </a:solidFill>
                <a:latin typeface="+mn-lt"/>
              </a:rPr>
              <a:t> BLHĐTCSG</a:t>
            </a:r>
            <a:endParaRPr lang="en-US" sz="3200" b="1" dirty="0">
              <a:solidFill>
                <a:srgbClr val="7030A0"/>
              </a:solidFill>
              <a:latin typeface="+mn-lt"/>
            </a:endParaRPr>
          </a:p>
        </p:txBody>
      </p:sp>
      <p:pic>
        <p:nvPicPr>
          <p:cNvPr id="2050" name="Picture 2" descr="SRGBV VIET FIG 6_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788" y="2188229"/>
            <a:ext cx="3265596" cy="192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RGBV VIET FIG 7_V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763"/>
          <a:stretch/>
        </p:blipFill>
        <p:spPr bwMode="auto">
          <a:xfrm>
            <a:off x="4974412" y="2053672"/>
            <a:ext cx="3500438" cy="188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SRGBV VIET FIG 8_V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914"/>
          <a:stretch/>
        </p:blipFill>
        <p:spPr bwMode="auto">
          <a:xfrm>
            <a:off x="474788" y="4267199"/>
            <a:ext cx="3664744" cy="210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SRGBV VIET FIG 9_V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1552"/>
          <a:stretch/>
        </p:blipFill>
        <p:spPr bwMode="auto">
          <a:xfrm>
            <a:off x="4730922" y="4053370"/>
            <a:ext cx="3771900" cy="227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514" y="6277931"/>
            <a:ext cx="4046555" cy="523220"/>
          </a:xfrm>
          <a:prstGeom prst="rect">
            <a:avLst/>
          </a:prstGeom>
        </p:spPr>
        <p:txBody>
          <a:bodyPr wrap="square">
            <a:spAutoFit/>
          </a:bodyPr>
          <a:lstStyle/>
          <a:p>
            <a:r>
              <a:rPr lang="en-US" sz="1400" b="1" dirty="0">
                <a:ea typeface="Calibri" panose="020F0502020204030204" pitchFamily="34" charset="0"/>
              </a:rPr>
              <a:t>‘</a:t>
            </a:r>
            <a:r>
              <a:rPr lang="en-US" sz="1400" b="1" dirty="0" err="1">
                <a:ea typeface="Calibri" panose="020F0502020204030204" pitchFamily="34" charset="0"/>
              </a:rPr>
              <a:t>Trêu</a:t>
            </a:r>
            <a:r>
              <a:rPr lang="en-US" sz="1400" b="1" dirty="0">
                <a:ea typeface="Calibri" panose="020F0502020204030204" pitchFamily="34" charset="0"/>
              </a:rPr>
              <a:t> </a:t>
            </a:r>
            <a:r>
              <a:rPr lang="en-US" sz="1400" b="1" dirty="0" err="1">
                <a:ea typeface="Calibri" panose="020F0502020204030204" pitchFamily="34" charset="0"/>
              </a:rPr>
              <a:t>chọc</a:t>
            </a:r>
            <a:r>
              <a:rPr lang="en-US" sz="1400" b="1" dirty="0">
                <a:ea typeface="Calibri" panose="020F0502020204030204" pitchFamily="34" charset="0"/>
              </a:rPr>
              <a:t> con </a:t>
            </a:r>
            <a:r>
              <a:rPr lang="en-US" sz="1400" b="1" dirty="0" err="1">
                <a:ea typeface="Calibri" panose="020F0502020204030204" pitchFamily="34" charset="0"/>
              </a:rPr>
              <a:t>trai</a:t>
            </a:r>
            <a:r>
              <a:rPr lang="en-US" sz="1400" b="1" dirty="0">
                <a:ea typeface="Calibri" panose="020F0502020204030204" pitchFamily="34" charset="0"/>
              </a:rPr>
              <a:t> </a:t>
            </a:r>
            <a:r>
              <a:rPr lang="en-US" sz="1400" b="1" dirty="0" err="1">
                <a:ea typeface="Calibri" panose="020F0502020204030204" pitchFamily="34" charset="0"/>
              </a:rPr>
              <a:t>ỏn</a:t>
            </a:r>
            <a:r>
              <a:rPr lang="en-US" sz="1400" b="1" dirty="0">
                <a:ea typeface="Calibri" panose="020F0502020204030204" pitchFamily="34" charset="0"/>
              </a:rPr>
              <a:t> </a:t>
            </a:r>
            <a:r>
              <a:rPr lang="en-US" sz="1400" b="1" dirty="0" err="1">
                <a:ea typeface="Calibri" panose="020F0502020204030204" pitchFamily="34" charset="0"/>
              </a:rPr>
              <a:t>ẻn</a:t>
            </a:r>
            <a:r>
              <a:rPr lang="en-US" sz="1400" b="1" dirty="0">
                <a:ea typeface="Calibri" panose="020F0502020204030204" pitchFamily="34" charset="0"/>
              </a:rPr>
              <a:t> </a:t>
            </a:r>
            <a:r>
              <a:rPr lang="en-US" sz="1400" b="1" dirty="0" err="1">
                <a:ea typeface="Calibri" panose="020F0502020204030204" pitchFamily="34" charset="0"/>
              </a:rPr>
              <a:t>hoặc</a:t>
            </a:r>
            <a:r>
              <a:rPr lang="en-US" sz="1400" b="1" dirty="0">
                <a:ea typeface="Calibri" panose="020F0502020204030204" pitchFamily="34" charset="0"/>
              </a:rPr>
              <a:t> con </a:t>
            </a:r>
            <a:r>
              <a:rPr lang="en-US" sz="1400" b="1" dirty="0" err="1">
                <a:ea typeface="Calibri" panose="020F0502020204030204" pitchFamily="34" charset="0"/>
              </a:rPr>
              <a:t>gái</a:t>
            </a:r>
            <a:r>
              <a:rPr lang="en-US" sz="1400" b="1" dirty="0">
                <a:ea typeface="Calibri" panose="020F0502020204030204" pitchFamily="34" charset="0"/>
              </a:rPr>
              <a:t> </a:t>
            </a:r>
            <a:r>
              <a:rPr lang="en-US" sz="1400" b="1" dirty="0" err="1">
                <a:ea typeface="Calibri" panose="020F0502020204030204" pitchFamily="34" charset="0"/>
              </a:rPr>
              <a:t>ít</a:t>
            </a:r>
            <a:r>
              <a:rPr lang="en-US" sz="1400" b="1" dirty="0">
                <a:ea typeface="Calibri" panose="020F0502020204030204" pitchFamily="34" charset="0"/>
              </a:rPr>
              <a:t> </a:t>
            </a:r>
            <a:r>
              <a:rPr lang="en-US" sz="1400" b="1" dirty="0" err="1">
                <a:ea typeface="Calibri" panose="020F0502020204030204" pitchFamily="34" charset="0"/>
              </a:rPr>
              <a:t>nữ</a:t>
            </a:r>
            <a:r>
              <a:rPr lang="en-US" sz="1400" b="1" dirty="0">
                <a:ea typeface="Calibri" panose="020F0502020204030204" pitchFamily="34" charset="0"/>
              </a:rPr>
              <a:t> </a:t>
            </a:r>
            <a:r>
              <a:rPr lang="en-US" sz="1400" b="1" dirty="0" err="1">
                <a:ea typeface="Calibri" panose="020F0502020204030204" pitchFamily="34" charset="0"/>
              </a:rPr>
              <a:t>tính</a:t>
            </a:r>
            <a:r>
              <a:rPr lang="en-US" sz="1400" b="1" dirty="0">
                <a:ea typeface="Calibri" panose="020F0502020204030204" pitchFamily="34" charset="0"/>
              </a:rPr>
              <a:t> </a:t>
            </a:r>
            <a:r>
              <a:rPr lang="en-US" sz="1400" b="1" dirty="0" err="1">
                <a:ea typeface="Calibri" panose="020F0502020204030204" pitchFamily="34" charset="0"/>
              </a:rPr>
              <a:t>là</a:t>
            </a:r>
            <a:r>
              <a:rPr lang="en-US" sz="1400" b="1" dirty="0">
                <a:ea typeface="Calibri" panose="020F0502020204030204" pitchFamily="34" charset="0"/>
              </a:rPr>
              <a:t> </a:t>
            </a:r>
            <a:r>
              <a:rPr lang="en-US" sz="1400" b="1" dirty="0" err="1">
                <a:ea typeface="Calibri" panose="020F0502020204030204" pitchFamily="34" charset="0"/>
              </a:rPr>
              <a:t>trò</a:t>
            </a:r>
            <a:r>
              <a:rPr lang="en-US" sz="1400" b="1" dirty="0">
                <a:ea typeface="Calibri" panose="020F0502020204030204" pitchFamily="34" charset="0"/>
              </a:rPr>
              <a:t> </a:t>
            </a:r>
            <a:r>
              <a:rPr lang="en-US" sz="1400" b="1" dirty="0" err="1">
                <a:ea typeface="Calibri" panose="020F0502020204030204" pitchFamily="34" charset="0"/>
              </a:rPr>
              <a:t>đùa</a:t>
            </a:r>
            <a:r>
              <a:rPr lang="en-US" sz="1400" b="1" dirty="0">
                <a:ea typeface="Calibri" panose="020F0502020204030204" pitchFamily="34" charset="0"/>
              </a:rPr>
              <a:t> </a:t>
            </a:r>
            <a:r>
              <a:rPr lang="en-US" sz="1400" b="1" dirty="0" err="1">
                <a:ea typeface="Calibri" panose="020F0502020204030204" pitchFamily="34" charset="0"/>
              </a:rPr>
              <a:t>vô</a:t>
            </a:r>
            <a:r>
              <a:rPr lang="en-US" sz="1400" b="1" dirty="0">
                <a:ea typeface="Calibri" panose="020F0502020204030204" pitchFamily="34" charset="0"/>
              </a:rPr>
              <a:t> </a:t>
            </a:r>
            <a:r>
              <a:rPr lang="en-US" sz="1400" b="1" dirty="0" err="1">
                <a:ea typeface="Calibri" panose="020F0502020204030204" pitchFamily="34" charset="0"/>
              </a:rPr>
              <a:t>hại</a:t>
            </a:r>
            <a:r>
              <a:rPr lang="en-US" sz="1400" b="1" dirty="0">
                <a:ea typeface="Calibri" panose="020F0502020204030204" pitchFamily="34" charset="0"/>
              </a:rPr>
              <a:t>’ </a:t>
            </a:r>
          </a:p>
        </p:txBody>
      </p:sp>
      <p:sp>
        <p:nvSpPr>
          <p:cNvPr id="6" name="Rectangle 5"/>
          <p:cNvSpPr/>
          <p:nvPr/>
        </p:nvSpPr>
        <p:spPr>
          <a:xfrm>
            <a:off x="123670" y="6277930"/>
            <a:ext cx="4503372" cy="523220"/>
          </a:xfrm>
          <a:prstGeom prst="rect">
            <a:avLst/>
          </a:prstGeom>
        </p:spPr>
        <p:txBody>
          <a:bodyPr wrap="square">
            <a:spAutoFit/>
          </a:bodyPr>
          <a:lstStyle/>
          <a:p>
            <a:r>
              <a:rPr lang="en-US" sz="1400" b="1" dirty="0">
                <a:ea typeface="Calibri" panose="020F0502020204030204" pitchFamily="34" charset="0"/>
              </a:rPr>
              <a:t>“</a:t>
            </a:r>
            <a:r>
              <a:rPr lang="en-US" sz="1400" b="1" dirty="0" err="1">
                <a:ea typeface="Calibri" panose="020F0502020204030204" pitchFamily="34" charset="0"/>
              </a:rPr>
              <a:t>Gọi</a:t>
            </a:r>
            <a:r>
              <a:rPr lang="en-US" sz="1400" b="1" dirty="0">
                <a:ea typeface="Calibri" panose="020F0502020204030204" pitchFamily="34" charset="0"/>
              </a:rPr>
              <a:t> </a:t>
            </a:r>
            <a:r>
              <a:rPr lang="en-US" sz="1400" b="1" dirty="0" err="1">
                <a:ea typeface="Calibri" panose="020F0502020204030204" pitchFamily="34" charset="0"/>
              </a:rPr>
              <a:t>ai</a:t>
            </a:r>
            <a:r>
              <a:rPr lang="en-US" sz="1400" b="1" dirty="0">
                <a:ea typeface="Calibri" panose="020F0502020204030204" pitchFamily="34" charset="0"/>
              </a:rPr>
              <a:t> </a:t>
            </a:r>
            <a:r>
              <a:rPr lang="en-US" sz="1400" b="1" dirty="0" err="1">
                <a:ea typeface="Calibri" panose="020F0502020204030204" pitchFamily="34" charset="0"/>
              </a:rPr>
              <a:t>đó</a:t>
            </a:r>
            <a:r>
              <a:rPr lang="en-US" sz="1400" b="1" dirty="0">
                <a:ea typeface="Calibri" panose="020F0502020204030204" pitchFamily="34" charset="0"/>
              </a:rPr>
              <a:t> </a:t>
            </a:r>
            <a:r>
              <a:rPr lang="en-US" sz="1400" b="1" dirty="0" err="1">
                <a:ea typeface="Calibri" panose="020F0502020204030204" pitchFamily="34" charset="0"/>
              </a:rPr>
              <a:t>bằng</a:t>
            </a:r>
            <a:r>
              <a:rPr lang="en-US" sz="1400" b="1" dirty="0">
                <a:ea typeface="Calibri" panose="020F0502020204030204" pitchFamily="34" charset="0"/>
              </a:rPr>
              <a:t> </a:t>
            </a:r>
            <a:r>
              <a:rPr lang="en-US" sz="1400" b="1" dirty="0" err="1">
                <a:ea typeface="Calibri" panose="020F0502020204030204" pitchFamily="34" charset="0"/>
              </a:rPr>
              <a:t>biệt</a:t>
            </a:r>
            <a:r>
              <a:rPr lang="en-US" sz="1400" b="1" dirty="0">
                <a:ea typeface="Calibri" panose="020F0502020204030204" pitchFamily="34" charset="0"/>
              </a:rPr>
              <a:t> </a:t>
            </a:r>
            <a:r>
              <a:rPr lang="en-US" sz="1400" b="1" dirty="0" err="1">
                <a:ea typeface="Calibri" panose="020F0502020204030204" pitchFamily="34" charset="0"/>
              </a:rPr>
              <a:t>danh</a:t>
            </a:r>
            <a:r>
              <a:rPr lang="en-US" sz="1400" b="1" dirty="0">
                <a:ea typeface="Calibri" panose="020F0502020204030204" pitchFamily="34" charset="0"/>
              </a:rPr>
              <a:t> </a:t>
            </a:r>
            <a:r>
              <a:rPr lang="en-US" sz="1400" b="1" dirty="0" err="1">
                <a:ea typeface="Calibri" panose="020F0502020204030204" pitchFamily="34" charset="0"/>
              </a:rPr>
              <a:t>như</a:t>
            </a:r>
            <a:r>
              <a:rPr lang="en-US" sz="1400" b="1" dirty="0">
                <a:ea typeface="Calibri" panose="020F0502020204030204" pitchFamily="34" charset="0"/>
              </a:rPr>
              <a:t> ‘</a:t>
            </a:r>
            <a:r>
              <a:rPr lang="en-US" sz="1400" b="1" dirty="0" err="1">
                <a:ea typeface="Calibri" panose="020F0502020204030204" pitchFamily="34" charset="0"/>
              </a:rPr>
              <a:t>thằng</a:t>
            </a:r>
            <a:r>
              <a:rPr lang="en-US" sz="1400" b="1" dirty="0">
                <a:ea typeface="Calibri" panose="020F0502020204030204" pitchFamily="34" charset="0"/>
              </a:rPr>
              <a:t> </a:t>
            </a:r>
            <a:r>
              <a:rPr lang="en-US" sz="1400" b="1" dirty="0" err="1">
                <a:ea typeface="Calibri" panose="020F0502020204030204" pitchFamily="34" charset="0"/>
              </a:rPr>
              <a:t>béo</a:t>
            </a:r>
            <a:r>
              <a:rPr lang="en-US" sz="1400" b="1" dirty="0">
                <a:ea typeface="Calibri" panose="020F0502020204030204" pitchFamily="34" charset="0"/>
              </a:rPr>
              <a:t>’, ‘</a:t>
            </a:r>
            <a:r>
              <a:rPr lang="en-US" sz="1400" b="1" dirty="0" err="1">
                <a:ea typeface="Calibri" panose="020F0502020204030204" pitchFamily="34" charset="0"/>
              </a:rPr>
              <a:t>pê-đê</a:t>
            </a:r>
            <a:r>
              <a:rPr lang="en-US" sz="1400" b="1" dirty="0">
                <a:ea typeface="Calibri" panose="020F0502020204030204" pitchFamily="34" charset="0"/>
              </a:rPr>
              <a:t>’, ‘</a:t>
            </a:r>
            <a:r>
              <a:rPr lang="en-US" sz="1400" b="1" dirty="0" err="1">
                <a:ea typeface="Calibri" panose="020F0502020204030204" pitchFamily="34" charset="0"/>
              </a:rPr>
              <a:t>đồ</a:t>
            </a:r>
            <a:r>
              <a:rPr lang="en-US" sz="1400" b="1" dirty="0">
                <a:ea typeface="Calibri" panose="020F0502020204030204" pitchFamily="34" charset="0"/>
              </a:rPr>
              <a:t> </a:t>
            </a:r>
            <a:r>
              <a:rPr lang="en-US" sz="1400" b="1" dirty="0" err="1">
                <a:ea typeface="Calibri" panose="020F0502020204030204" pitchFamily="34" charset="0"/>
              </a:rPr>
              <a:t>nhà</a:t>
            </a:r>
            <a:r>
              <a:rPr lang="en-US" sz="1400" b="1" dirty="0">
                <a:ea typeface="Calibri" panose="020F0502020204030204" pitchFamily="34" charset="0"/>
              </a:rPr>
              <a:t> </a:t>
            </a:r>
            <a:r>
              <a:rPr lang="en-US" sz="1400" b="1" dirty="0" err="1">
                <a:ea typeface="Calibri" panose="020F0502020204030204" pitchFamily="34" charset="0"/>
              </a:rPr>
              <a:t>quê</a:t>
            </a:r>
            <a:r>
              <a:rPr lang="en-US" sz="1400" b="1" dirty="0">
                <a:ea typeface="Calibri" panose="020F0502020204030204" pitchFamily="34" charset="0"/>
              </a:rPr>
              <a:t>’ ... </a:t>
            </a:r>
            <a:r>
              <a:rPr lang="en-US" sz="1400" b="1" dirty="0" err="1">
                <a:ea typeface="Calibri" panose="020F0502020204030204" pitchFamily="34" charset="0"/>
              </a:rPr>
              <a:t>chẳng</a:t>
            </a:r>
            <a:r>
              <a:rPr lang="en-US" sz="1400" b="1" dirty="0">
                <a:ea typeface="Calibri" panose="020F0502020204030204" pitchFamily="34" charset="0"/>
              </a:rPr>
              <a:t> </a:t>
            </a:r>
            <a:r>
              <a:rPr lang="en-US" sz="1400" b="1" dirty="0" err="1">
                <a:ea typeface="Calibri" panose="020F0502020204030204" pitchFamily="34" charset="0"/>
              </a:rPr>
              <a:t>hề</a:t>
            </a:r>
            <a:r>
              <a:rPr lang="en-US" sz="1400" b="1" dirty="0">
                <a:ea typeface="Calibri" panose="020F0502020204030204" pitchFamily="34" charset="0"/>
              </a:rPr>
              <a:t> </a:t>
            </a:r>
            <a:r>
              <a:rPr lang="en-US" sz="1400" b="1" dirty="0" err="1">
                <a:ea typeface="Calibri" panose="020F0502020204030204" pitchFamily="34" charset="0"/>
              </a:rPr>
              <a:t>xúc</a:t>
            </a:r>
            <a:r>
              <a:rPr lang="en-US" sz="1400" b="1" dirty="0">
                <a:ea typeface="Calibri" panose="020F0502020204030204" pitchFamily="34" charset="0"/>
              </a:rPr>
              <a:t> </a:t>
            </a:r>
            <a:r>
              <a:rPr lang="en-US" sz="1400" b="1" dirty="0" err="1">
                <a:ea typeface="Calibri" panose="020F0502020204030204" pitchFamily="34" charset="0"/>
              </a:rPr>
              <a:t>phạm</a:t>
            </a:r>
            <a:r>
              <a:rPr lang="en-US" sz="1400" b="1" dirty="0">
                <a:ea typeface="Calibri" panose="020F0502020204030204" pitchFamily="34" charset="0"/>
              </a:rPr>
              <a:t> </a:t>
            </a:r>
            <a:r>
              <a:rPr lang="en-US" sz="1400" b="1" dirty="0" err="1">
                <a:ea typeface="Calibri" panose="020F0502020204030204" pitchFamily="34" charset="0"/>
              </a:rPr>
              <a:t>họ</a:t>
            </a:r>
            <a:r>
              <a:rPr lang="en-US" sz="1400" b="1" dirty="0">
                <a:ea typeface="Calibri" panose="020F0502020204030204" pitchFamily="34" charset="0"/>
              </a:rPr>
              <a:t>” </a:t>
            </a:r>
          </a:p>
        </p:txBody>
      </p:sp>
      <p:sp>
        <p:nvSpPr>
          <p:cNvPr id="7" name="Rectangle 6"/>
          <p:cNvSpPr/>
          <p:nvPr/>
        </p:nvSpPr>
        <p:spPr>
          <a:xfrm>
            <a:off x="5356056" y="1600200"/>
            <a:ext cx="3523706" cy="523220"/>
          </a:xfrm>
          <a:prstGeom prst="rect">
            <a:avLst/>
          </a:prstGeom>
        </p:spPr>
        <p:txBody>
          <a:bodyPr wrap="square">
            <a:spAutoFit/>
          </a:bodyPr>
          <a:lstStyle/>
          <a:p>
            <a:r>
              <a:rPr lang="en-US" sz="1400" b="1" dirty="0">
                <a:ea typeface="Calibri" panose="020F0502020204030204" pitchFamily="34" charset="0"/>
              </a:rPr>
              <a:t>‘</a:t>
            </a:r>
            <a:r>
              <a:rPr lang="en-US" sz="1400" b="1" dirty="0" err="1">
                <a:ea typeface="Calibri" panose="020F0502020204030204" pitchFamily="34" charset="0"/>
              </a:rPr>
              <a:t>Đôi</a:t>
            </a:r>
            <a:r>
              <a:rPr lang="en-US" sz="1400" b="1" dirty="0">
                <a:ea typeface="Calibri" panose="020F0502020204030204" pitchFamily="34" charset="0"/>
              </a:rPr>
              <a:t> </a:t>
            </a:r>
            <a:r>
              <a:rPr lang="en-US" sz="1400" b="1" dirty="0" err="1">
                <a:ea typeface="Calibri" panose="020F0502020204030204" pitchFamily="34" charset="0"/>
              </a:rPr>
              <a:t>khi</a:t>
            </a:r>
            <a:r>
              <a:rPr lang="en-US" sz="1400" b="1" dirty="0">
                <a:ea typeface="Calibri" panose="020F0502020204030204" pitchFamily="34" charset="0"/>
              </a:rPr>
              <a:t> GV </a:t>
            </a:r>
            <a:r>
              <a:rPr lang="en-US" sz="1400" b="1" dirty="0" err="1">
                <a:ea typeface="Calibri" panose="020F0502020204030204" pitchFamily="34" charset="0"/>
              </a:rPr>
              <a:t>cũng</a:t>
            </a:r>
            <a:r>
              <a:rPr lang="en-US" sz="1400" b="1" dirty="0">
                <a:ea typeface="Calibri" panose="020F0502020204030204" pitchFamily="34" charset="0"/>
              </a:rPr>
              <a:t> </a:t>
            </a:r>
            <a:r>
              <a:rPr lang="en-US" sz="1400" b="1" dirty="0" err="1">
                <a:ea typeface="Calibri" panose="020F0502020204030204" pitchFamily="34" charset="0"/>
              </a:rPr>
              <a:t>phải</a:t>
            </a:r>
            <a:r>
              <a:rPr lang="en-US" sz="1400" b="1" dirty="0">
                <a:ea typeface="Calibri" panose="020F0502020204030204" pitchFamily="34" charset="0"/>
              </a:rPr>
              <a:t> </a:t>
            </a:r>
            <a:r>
              <a:rPr lang="en-US" sz="1400" b="1" dirty="0" err="1">
                <a:ea typeface="Calibri" panose="020F0502020204030204" pitchFamily="34" charset="0"/>
              </a:rPr>
              <a:t>đánh</a:t>
            </a:r>
            <a:r>
              <a:rPr lang="en-US" sz="1400" b="1" dirty="0">
                <a:ea typeface="Calibri" panose="020F0502020204030204" pitchFamily="34" charset="0"/>
              </a:rPr>
              <a:t>, </a:t>
            </a:r>
            <a:r>
              <a:rPr lang="en-US" sz="1400" b="1" dirty="0" err="1">
                <a:ea typeface="Calibri" panose="020F0502020204030204" pitchFamily="34" charset="0"/>
              </a:rPr>
              <a:t>mắng</a:t>
            </a:r>
            <a:r>
              <a:rPr lang="en-US" sz="1400" b="1" dirty="0">
                <a:ea typeface="Calibri" panose="020F0502020204030204" pitchFamily="34" charset="0"/>
              </a:rPr>
              <a:t> </a:t>
            </a:r>
            <a:r>
              <a:rPr lang="en-US" sz="1400" b="1" dirty="0" err="1">
                <a:ea typeface="Calibri" panose="020F0502020204030204" pitchFamily="34" charset="0"/>
              </a:rPr>
              <a:t>học</a:t>
            </a:r>
            <a:r>
              <a:rPr lang="en-US" sz="1400" b="1" dirty="0">
                <a:ea typeface="Calibri" panose="020F0502020204030204" pitchFamily="34" charset="0"/>
              </a:rPr>
              <a:t> </a:t>
            </a:r>
            <a:r>
              <a:rPr lang="en-US" sz="1400" b="1" dirty="0" err="1">
                <a:ea typeface="Calibri" panose="020F0502020204030204" pitchFamily="34" charset="0"/>
              </a:rPr>
              <a:t>sinh</a:t>
            </a:r>
            <a:r>
              <a:rPr lang="en-US" sz="1400" b="1" dirty="0">
                <a:ea typeface="Calibri" panose="020F0502020204030204" pitchFamily="34" charset="0"/>
              </a:rPr>
              <a:t> </a:t>
            </a:r>
            <a:r>
              <a:rPr lang="en-US" sz="1400" b="1" dirty="0" err="1">
                <a:ea typeface="Calibri" panose="020F0502020204030204" pitchFamily="34" charset="0"/>
              </a:rPr>
              <a:t>để</a:t>
            </a:r>
            <a:r>
              <a:rPr lang="en-US" sz="1400" b="1" dirty="0">
                <a:ea typeface="Calibri" panose="020F0502020204030204" pitchFamily="34" charset="0"/>
              </a:rPr>
              <a:t> </a:t>
            </a:r>
            <a:r>
              <a:rPr lang="en-US" sz="1400" b="1" dirty="0" err="1">
                <a:ea typeface="Calibri" panose="020F0502020204030204" pitchFamily="34" charset="0"/>
              </a:rPr>
              <a:t>duy</a:t>
            </a:r>
            <a:r>
              <a:rPr lang="en-US" sz="1400" b="1" dirty="0">
                <a:ea typeface="Calibri" panose="020F0502020204030204" pitchFamily="34" charset="0"/>
              </a:rPr>
              <a:t> </a:t>
            </a:r>
            <a:r>
              <a:rPr lang="en-US" sz="1400" b="1" dirty="0" err="1">
                <a:ea typeface="Calibri" panose="020F0502020204030204" pitchFamily="34" charset="0"/>
              </a:rPr>
              <a:t>trì</a:t>
            </a:r>
            <a:r>
              <a:rPr lang="en-US" sz="1400" b="1" dirty="0">
                <a:ea typeface="Calibri" panose="020F0502020204030204" pitchFamily="34" charset="0"/>
              </a:rPr>
              <a:t> </a:t>
            </a:r>
            <a:r>
              <a:rPr lang="en-US" sz="1400" b="1" dirty="0" err="1">
                <a:ea typeface="Calibri" panose="020F0502020204030204" pitchFamily="34" charset="0"/>
              </a:rPr>
              <a:t>kỷ</a:t>
            </a:r>
            <a:r>
              <a:rPr lang="en-US" sz="1400" b="1" dirty="0">
                <a:ea typeface="Calibri" panose="020F0502020204030204" pitchFamily="34" charset="0"/>
              </a:rPr>
              <a:t> </a:t>
            </a:r>
            <a:r>
              <a:rPr lang="en-US" sz="1400" b="1" dirty="0" err="1">
                <a:ea typeface="Calibri" panose="020F0502020204030204" pitchFamily="34" charset="0"/>
              </a:rPr>
              <a:t>luật</a:t>
            </a:r>
            <a:r>
              <a:rPr lang="en-US" sz="1400" b="1" dirty="0">
                <a:ea typeface="Calibri" panose="020F0502020204030204" pitchFamily="34" charset="0"/>
              </a:rPr>
              <a:t>’ </a:t>
            </a:r>
          </a:p>
        </p:txBody>
      </p:sp>
      <p:sp>
        <p:nvSpPr>
          <p:cNvPr id="8" name="Rectangle 7"/>
          <p:cNvSpPr/>
          <p:nvPr/>
        </p:nvSpPr>
        <p:spPr>
          <a:xfrm>
            <a:off x="474788" y="1534180"/>
            <a:ext cx="3672704" cy="523220"/>
          </a:xfrm>
          <a:prstGeom prst="rect">
            <a:avLst/>
          </a:prstGeom>
        </p:spPr>
        <p:txBody>
          <a:bodyPr wrap="square">
            <a:spAutoFit/>
          </a:bodyPr>
          <a:lstStyle/>
          <a:p>
            <a:r>
              <a:rPr lang="en-US" sz="1400" b="1" dirty="0">
                <a:ea typeface="Calibri" panose="020F0502020204030204" pitchFamily="34" charset="0"/>
              </a:rPr>
              <a:t>‘</a:t>
            </a:r>
            <a:r>
              <a:rPr lang="en-US" sz="1400" b="1" dirty="0" err="1">
                <a:ea typeface="Calibri" panose="020F0502020204030204" pitchFamily="34" charset="0"/>
              </a:rPr>
              <a:t>Thỉnh</a:t>
            </a:r>
            <a:r>
              <a:rPr lang="en-US" sz="1400" b="1" dirty="0">
                <a:ea typeface="Calibri" panose="020F0502020204030204" pitchFamily="34" charset="0"/>
              </a:rPr>
              <a:t> </a:t>
            </a:r>
            <a:r>
              <a:rPr lang="en-US" sz="1400" b="1" dirty="0" err="1">
                <a:ea typeface="Calibri" panose="020F0502020204030204" pitchFamily="34" charset="0"/>
              </a:rPr>
              <a:t>thoảng</a:t>
            </a:r>
            <a:r>
              <a:rPr lang="en-US" sz="1400" b="1" dirty="0">
                <a:ea typeface="Calibri" panose="020F0502020204030204" pitchFamily="34" charset="0"/>
              </a:rPr>
              <a:t> </a:t>
            </a:r>
            <a:r>
              <a:rPr lang="en-US" sz="1400" b="1" dirty="0" err="1">
                <a:ea typeface="Calibri" panose="020F0502020204030204" pitchFamily="34" charset="0"/>
              </a:rPr>
              <a:t>học</a:t>
            </a:r>
            <a:r>
              <a:rPr lang="en-US" sz="1400" b="1" dirty="0">
                <a:ea typeface="Calibri" panose="020F0502020204030204" pitchFamily="34" charset="0"/>
              </a:rPr>
              <a:t> </a:t>
            </a:r>
            <a:r>
              <a:rPr lang="en-US" sz="1400" b="1" dirty="0" err="1">
                <a:ea typeface="Calibri" panose="020F0502020204030204" pitchFamily="34" charset="0"/>
              </a:rPr>
              <a:t>sinh</a:t>
            </a:r>
            <a:r>
              <a:rPr lang="en-US" sz="1400" b="1" dirty="0">
                <a:ea typeface="Calibri" panose="020F0502020204030204" pitchFamily="34" charset="0"/>
              </a:rPr>
              <a:t> </a:t>
            </a:r>
            <a:r>
              <a:rPr lang="en-US" sz="1400" b="1" dirty="0" err="1">
                <a:ea typeface="Calibri" panose="020F0502020204030204" pitchFamily="34" charset="0"/>
              </a:rPr>
              <a:t>đánh</a:t>
            </a:r>
            <a:r>
              <a:rPr lang="en-US" sz="1400" b="1" dirty="0">
                <a:ea typeface="Calibri" panose="020F0502020204030204" pitchFamily="34" charset="0"/>
              </a:rPr>
              <a:t> </a:t>
            </a:r>
            <a:r>
              <a:rPr lang="en-US" sz="1400" b="1" dirty="0" err="1">
                <a:ea typeface="Calibri" panose="020F0502020204030204" pitchFamily="34" charset="0"/>
              </a:rPr>
              <a:t>nhau</a:t>
            </a:r>
            <a:r>
              <a:rPr lang="en-US" sz="1400" b="1" dirty="0">
                <a:ea typeface="Calibri" panose="020F0502020204030204" pitchFamily="34" charset="0"/>
              </a:rPr>
              <a:t> </a:t>
            </a:r>
            <a:r>
              <a:rPr lang="en-US" sz="1400" b="1" dirty="0" err="1">
                <a:ea typeface="Calibri" panose="020F0502020204030204" pitchFamily="34" charset="0"/>
              </a:rPr>
              <a:t>là</a:t>
            </a:r>
            <a:r>
              <a:rPr lang="en-US" sz="1400" b="1" dirty="0">
                <a:ea typeface="Calibri" panose="020F0502020204030204" pitchFamily="34" charset="0"/>
              </a:rPr>
              <a:t> </a:t>
            </a:r>
            <a:r>
              <a:rPr lang="en-US" sz="1400" b="1" dirty="0" err="1">
                <a:ea typeface="Calibri" panose="020F0502020204030204" pitchFamily="34" charset="0"/>
              </a:rPr>
              <a:t>chuyện</a:t>
            </a:r>
            <a:r>
              <a:rPr lang="en-US" sz="1400" b="1" dirty="0">
                <a:ea typeface="Calibri" panose="020F0502020204030204" pitchFamily="34" charset="0"/>
              </a:rPr>
              <a:t> </a:t>
            </a:r>
            <a:r>
              <a:rPr lang="en-US" sz="1400" b="1" dirty="0" err="1">
                <a:ea typeface="Calibri" panose="020F0502020204030204" pitchFamily="34" charset="0"/>
              </a:rPr>
              <a:t>bình</a:t>
            </a:r>
            <a:r>
              <a:rPr lang="en-US" sz="1400" b="1" dirty="0">
                <a:ea typeface="Calibri" panose="020F0502020204030204" pitchFamily="34" charset="0"/>
              </a:rPr>
              <a:t> thường’ </a:t>
            </a:r>
            <a:endParaRPr lang="en-US" b="1" dirty="0"/>
          </a:p>
        </p:txBody>
      </p:sp>
      <p:sp>
        <p:nvSpPr>
          <p:cNvPr id="14" name="Oval 13"/>
          <p:cNvSpPr/>
          <p:nvPr/>
        </p:nvSpPr>
        <p:spPr>
          <a:xfrm>
            <a:off x="762000" y="2947845"/>
            <a:ext cx="376127"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0" y="2795445"/>
            <a:ext cx="376127"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05673" y="2971800"/>
            <a:ext cx="376127"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91400" y="2643045"/>
            <a:ext cx="376127"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67993" y="5241607"/>
            <a:ext cx="376127"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391400" y="5233845"/>
            <a:ext cx="376127"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48400" y="5310045"/>
            <a:ext cx="376127"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685800"/>
            <a:ext cx="8574962" cy="830997"/>
          </a:xfrm>
          <a:prstGeom prst="rect">
            <a:avLst/>
          </a:prstGeom>
        </p:spPr>
        <p:txBody>
          <a:bodyPr wrap="square">
            <a:spAutoFit/>
          </a:bodyPr>
          <a:lstStyle/>
          <a:p>
            <a:pPr marL="342900" indent="-342900">
              <a:buFont typeface="Wingdings" pitchFamily="2" charset="2"/>
              <a:buChar char="Ø"/>
            </a:pPr>
            <a:r>
              <a:rPr lang="en-US" sz="2400" b="1" i="1" dirty="0">
                <a:solidFill>
                  <a:srgbClr val="0000FF"/>
                </a:solidFill>
                <a:latin typeface="Calibri" pitchFamily="34" charset="0"/>
              </a:rPr>
              <a:t>V</a:t>
            </a:r>
            <a:r>
              <a:rPr lang="vi-VN" sz="2400" b="1" i="1" dirty="0" smtClean="0">
                <a:solidFill>
                  <a:srgbClr val="0000FF"/>
                </a:solidFill>
                <a:latin typeface="Calibri" pitchFamily="34" charset="0"/>
              </a:rPr>
              <a:t>ẫn </a:t>
            </a:r>
            <a:r>
              <a:rPr lang="vi-VN" sz="2400" b="1" i="1" dirty="0">
                <a:solidFill>
                  <a:srgbClr val="0000FF"/>
                </a:solidFill>
                <a:latin typeface="Calibri" pitchFamily="34" charset="0"/>
              </a:rPr>
              <a:t>còn thái độ đồng tình ở cả </a:t>
            </a:r>
            <a:r>
              <a:rPr lang="en-US" sz="2400" b="1" i="1" dirty="0" err="1">
                <a:solidFill>
                  <a:srgbClr val="0000FF"/>
                </a:solidFill>
                <a:latin typeface="Calibri" pitchFamily="34" charset="0"/>
              </a:rPr>
              <a:t>học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sinh</a:t>
            </a:r>
            <a:r>
              <a:rPr lang="vi-VN" sz="2400" b="1" i="1" dirty="0">
                <a:solidFill>
                  <a:srgbClr val="0000FF"/>
                </a:solidFill>
                <a:latin typeface="Calibri" pitchFamily="34" charset="0"/>
              </a:rPr>
              <a:t>, </a:t>
            </a:r>
            <a:r>
              <a:rPr lang="en-US" sz="2400" b="1" i="1" dirty="0" err="1">
                <a:solidFill>
                  <a:srgbClr val="0000FF"/>
                </a:solidFill>
                <a:latin typeface="Calibri" pitchFamily="34" charset="0"/>
              </a:rPr>
              <a:t>giáo</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viên</a:t>
            </a:r>
            <a:r>
              <a:rPr lang="vi-VN" sz="2400" b="1" i="1" dirty="0">
                <a:solidFill>
                  <a:srgbClr val="0000FF"/>
                </a:solidFill>
                <a:latin typeface="Calibri" pitchFamily="34" charset="0"/>
              </a:rPr>
              <a:t>, và cha mẹ </a:t>
            </a:r>
            <a:r>
              <a:rPr lang="en-US" sz="2400" b="1" i="1" dirty="0" err="1">
                <a:solidFill>
                  <a:srgbClr val="0000FF"/>
                </a:solidFill>
                <a:latin typeface="Calibri" pitchFamily="34" charset="0"/>
              </a:rPr>
              <a:t>học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sinh</a:t>
            </a:r>
            <a:r>
              <a:rPr lang="vi-VN" sz="2400" b="1" i="1" dirty="0">
                <a:solidFill>
                  <a:srgbClr val="0000FF"/>
                </a:solidFill>
                <a:latin typeface="Calibri" pitchFamily="34" charset="0"/>
              </a:rPr>
              <a:t> đối với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các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hình</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thức</a:t>
            </a:r>
            <a:r>
              <a:rPr lang="vi-VN" sz="2400" b="1" i="1" dirty="0">
                <a:solidFill>
                  <a:srgbClr val="0000FF"/>
                </a:solidFill>
                <a:latin typeface="Calibri" pitchFamily="34" charset="0"/>
              </a:rPr>
              <a:t> BLHĐTCSG và nạn bắt nạt</a:t>
            </a:r>
            <a:endParaRPr lang="en-US" sz="2400" b="1" i="1" dirty="0">
              <a:solidFill>
                <a:srgbClr val="0000FF"/>
              </a:solidFill>
              <a:latin typeface="Calibri" pitchFamily="34" charset="0"/>
            </a:endParaRPr>
          </a:p>
        </p:txBody>
      </p:sp>
    </p:spTree>
    <p:extLst>
      <p:ext uri="{BB962C8B-B14F-4D97-AF65-F5344CB8AC3E}">
        <p14:creationId xmlns:p14="http://schemas.microsoft.com/office/powerpoint/2010/main" val="14363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868362"/>
          </a:xfrm>
        </p:spPr>
        <p:txBody>
          <a:bodyPr>
            <a:noAutofit/>
          </a:bodyPr>
          <a:lstStyle/>
          <a:p>
            <a:r>
              <a:rPr lang="en-AU" sz="2800" b="1" dirty="0" err="1">
                <a:latin typeface="Times New Roman" panose="02020603050405020304" pitchFamily="18" charset="0"/>
                <a:cs typeface="Times New Roman" panose="02020603050405020304" pitchFamily="18" charset="0"/>
              </a:rPr>
              <a:t>Có</a:t>
            </a:r>
            <a:r>
              <a:rPr lang="en-AU" sz="2800" b="1" dirty="0">
                <a:latin typeface="Times New Roman" panose="02020603050405020304" pitchFamily="18" charset="0"/>
                <a:cs typeface="Times New Roman" panose="02020603050405020304" pitchFamily="18" charset="0"/>
              </a:rPr>
              <a:t> bao </a:t>
            </a:r>
            <a:r>
              <a:rPr lang="en-AU" sz="2800" b="1" dirty="0" err="1">
                <a:latin typeface="Times New Roman" panose="02020603050405020304" pitchFamily="18" charset="0"/>
                <a:cs typeface="Times New Roman" panose="02020603050405020304" pitchFamily="18" charset="0"/>
              </a:rPr>
              <a:t>nhiêu</a:t>
            </a:r>
            <a:r>
              <a:rPr lang="en-AU" sz="2800" b="1" dirty="0">
                <a:latin typeface="Times New Roman" panose="02020603050405020304" pitchFamily="18" charset="0"/>
                <a:cs typeface="Times New Roman" panose="02020603050405020304" pitchFamily="18" charset="0"/>
              </a:rPr>
              <a:t> </a:t>
            </a:r>
            <a:r>
              <a:rPr lang="en-AU" sz="2800" b="1" dirty="0" err="1">
                <a:latin typeface="Times New Roman" panose="02020603050405020304" pitchFamily="18" charset="0"/>
                <a:cs typeface="Times New Roman" panose="02020603050405020304" pitchFamily="18" charset="0"/>
              </a:rPr>
              <a:t>trẻ</a:t>
            </a:r>
            <a:r>
              <a:rPr lang="en-AU" sz="2800" b="1" dirty="0">
                <a:latin typeface="Times New Roman" panose="02020603050405020304" pitchFamily="18" charset="0"/>
                <a:cs typeface="Times New Roman" panose="02020603050405020304" pitchFamily="18" charset="0"/>
              </a:rPr>
              <a:t> t</a:t>
            </a:r>
            <a:r>
              <a:rPr lang="en-US" sz="2800" b="1" dirty="0" err="1">
                <a:latin typeface="Times New Roman" panose="02020603050405020304" pitchFamily="18" charset="0"/>
                <a:cs typeface="Times New Roman" panose="02020603050405020304" pitchFamily="18" charset="0"/>
              </a:rPr>
              <a: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a:t>
            </a:r>
            <a:endParaRPr lang="en-AU"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52450" y="5750004"/>
            <a:ext cx="8039100" cy="1169551"/>
          </a:xfrm>
          <a:prstGeom prst="rect">
            <a:avLst/>
          </a:prstGeom>
          <a:noFill/>
        </p:spPr>
        <p:txBody>
          <a:bodyPr wrap="square" rtlCol="0">
            <a:spAutoFit/>
          </a:bodyPr>
          <a:lstStyle/>
          <a:p>
            <a:r>
              <a:rPr lang="en-AU" sz="1600" b="1" dirty="0" err="1">
                <a:latin typeface="Times New Roman" panose="02020603050405020304" pitchFamily="18" charset="0"/>
                <a:cs typeface="Times New Roman" panose="02020603050405020304" pitchFamily="18" charset="0"/>
              </a:rPr>
              <a:t>Chỉ</a:t>
            </a:r>
            <a:r>
              <a:rPr lang="en-AU" sz="1600" b="1" dirty="0">
                <a:latin typeface="Times New Roman" panose="02020603050405020304" pitchFamily="18" charset="0"/>
                <a:cs typeface="Times New Roman" panose="02020603050405020304" pitchFamily="18" charset="0"/>
              </a:rPr>
              <a:t> </a:t>
            </a:r>
            <a:r>
              <a:rPr lang="en-AU" sz="1600" b="1" dirty="0" err="1">
                <a:latin typeface="Times New Roman" panose="02020603050405020304" pitchFamily="18" charset="0"/>
                <a:cs typeface="Times New Roman" panose="02020603050405020304" pitchFamily="18" charset="0"/>
              </a:rPr>
              <a:t>số</a:t>
            </a:r>
            <a:r>
              <a:rPr lang="en-AU"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kỷ</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lực</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Tỷ</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trẻ</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tuổi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1 - 14 </a:t>
            </a:r>
            <a:r>
              <a:rPr lang="en-US" sz="1600" dirty="0" err="1">
                <a:latin typeface="Times New Roman" panose="02020603050405020304" pitchFamily="18" charset="0"/>
                <a:cs typeface="Times New Roman" panose="02020603050405020304" pitchFamily="18" charset="0"/>
              </a:rPr>
              <a:t>từng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chịu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kỷ</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algn="r"/>
            <a:r>
              <a:rPr lang="en-US" sz="1400" b="1" dirty="0" err="1">
                <a:latin typeface="Times New Roman" panose="02020603050405020304" pitchFamily="18" charset="0"/>
                <a:cs typeface="Times New Roman" panose="02020603050405020304" pitchFamily="18" charset="0"/>
              </a:rPr>
              <a:t>Nguồn</a:t>
            </a:r>
            <a:r>
              <a:rPr lang="en-US" sz="1400" dirty="0">
                <a:latin typeface="Times New Roman" panose="02020603050405020304" pitchFamily="18" charset="0"/>
                <a:cs typeface="Times New Roman" panose="02020603050405020304" pitchFamily="18" charset="0"/>
              </a:rPr>
              <a:t>: UNICEF (2016)</a:t>
            </a:r>
          </a:p>
          <a:p>
            <a:endParaRPr lang="en-US" sz="1200" dirty="0">
              <a:latin typeface="Times New Roman" panose="02020603050405020304" pitchFamily="18" charset="0"/>
              <a:cs typeface="Times New Roman" panose="02020603050405020304" pitchFamily="18" charset="0"/>
            </a:endParaRPr>
          </a:p>
          <a:p>
            <a:endParaRPr lang="en-AU" sz="1200" dirty="0">
              <a:latin typeface="Times New Roman" panose="02020603050405020304" pitchFamily="18" charset="0"/>
              <a:cs typeface="Times New Roman" panose="02020603050405020304" pitchFamily="18" charset="0"/>
            </a:endParaRPr>
          </a:p>
        </p:txBody>
      </p:sp>
      <p:graphicFrame>
        <p:nvGraphicFramePr>
          <p:cNvPr id="11" name="Chart 10">
            <a:extLst>
              <a:ext uri="{FF2B5EF4-FFF2-40B4-BE49-F238E27FC236}">
                <a16:creationId xmlns="" xmlns:a16="http://schemas.microsoft.com/office/drawing/2014/main" id="{D408C581-4730-4703-B9DC-311888909164}"/>
              </a:ext>
            </a:extLst>
          </p:cNvPr>
          <p:cNvGraphicFramePr/>
          <p:nvPr>
            <p:extLst>
              <p:ext uri="{D42A27DB-BD31-4B8C-83A1-F6EECF244321}">
                <p14:modId xmlns:p14="http://schemas.microsoft.com/office/powerpoint/2010/main" val="1306230762"/>
              </p:ext>
            </p:extLst>
          </p:nvPr>
        </p:nvGraphicFramePr>
        <p:xfrm>
          <a:off x="0" y="1219199"/>
          <a:ext cx="4572000" cy="4690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B883E006-0B67-4C34-93A6-904B20D00C53}"/>
              </a:ext>
            </a:extLst>
          </p:cNvPr>
          <p:cNvGraphicFramePr/>
          <p:nvPr>
            <p:extLst>
              <p:ext uri="{D42A27DB-BD31-4B8C-83A1-F6EECF244321}">
                <p14:modId xmlns:p14="http://schemas.microsoft.com/office/powerpoint/2010/main" val="1021561928"/>
              </p:ext>
            </p:extLst>
          </p:nvPr>
        </p:nvGraphicFramePr>
        <p:xfrm>
          <a:off x="4572000" y="965201"/>
          <a:ext cx="4267200" cy="4944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2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433" y="156465"/>
            <a:ext cx="5767080" cy="664434"/>
          </a:xfrm>
        </p:spPr>
        <p:txBody>
          <a:bodyPr>
            <a:normAutofit/>
          </a:bodyPr>
          <a:lstStyle/>
          <a:p>
            <a:pPr algn="ctr"/>
            <a:r>
              <a:rPr lang="en-AU" sz="3200" b="1" dirty="0" err="1">
                <a:latin typeface="Times New Roman" panose="02020603050405020304" pitchFamily="18" charset="0"/>
                <a:cs typeface="Times New Roman" panose="02020603050405020304" pitchFamily="18" charset="0"/>
              </a:rPr>
              <a:t>Bạo</a:t>
            </a:r>
            <a:r>
              <a:rPr lang="en-AU" sz="3200" b="1" dirty="0">
                <a:latin typeface="Times New Roman" panose="02020603050405020304" pitchFamily="18" charset="0"/>
                <a:cs typeface="Times New Roman" panose="02020603050405020304" pitchFamily="18" charset="0"/>
              </a:rPr>
              <a:t> l</a:t>
            </a:r>
            <a:r>
              <a:rPr lang="en-US" sz="3200" b="1" dirty="0" err="1">
                <a:latin typeface="Times New Roman" panose="02020603050405020304" pitchFamily="18" charset="0"/>
                <a:cs typeface="Times New Roman" panose="02020603050405020304" pitchFamily="18" charset="0"/>
              </a:rPr>
              <a:t>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AU" sz="3200" b="1" dirty="0">
                <a:latin typeface="Times New Roman" panose="02020603050405020304" pitchFamily="18" charset="0"/>
                <a:cs typeface="Times New Roman" panose="02020603050405020304" pitchFamily="18" charset="0"/>
              </a:rPr>
              <a:t> </a:t>
            </a:r>
          </a:p>
        </p:txBody>
      </p:sp>
      <p:graphicFrame>
        <p:nvGraphicFramePr>
          <p:cNvPr id="8" name="Content Placeholder 7">
            <a:extLst>
              <a:ext uri="{FF2B5EF4-FFF2-40B4-BE49-F238E27FC236}">
                <a16:creationId xmlns="" xmlns:a16="http://schemas.microsoft.com/office/drawing/2014/main" id="{AE945CB2-8457-43E4-BA60-32CBAF26DC00}"/>
              </a:ext>
            </a:extLst>
          </p:cNvPr>
          <p:cNvGraphicFramePr>
            <a:graphicFrameLocks noGrp="1"/>
          </p:cNvGraphicFramePr>
          <p:nvPr>
            <p:ph idx="1"/>
            <p:extLst>
              <p:ext uri="{D42A27DB-BD31-4B8C-83A1-F6EECF244321}">
                <p14:modId xmlns:p14="http://schemas.microsoft.com/office/powerpoint/2010/main" val="454441437"/>
              </p:ext>
            </p:extLst>
          </p:nvPr>
        </p:nvGraphicFramePr>
        <p:xfrm>
          <a:off x="702623" y="1131358"/>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41887" y="5482697"/>
            <a:ext cx="7747436" cy="1384995"/>
          </a:xfrm>
          <a:prstGeom prst="rect">
            <a:avLst/>
          </a:prstGeom>
          <a:noFill/>
        </p:spPr>
        <p:txBody>
          <a:bodyPr wrap="square" rtlCol="0">
            <a:spAutoFit/>
          </a:bodyPr>
          <a:lstStyle/>
          <a:p>
            <a:r>
              <a:rPr lang="en-AU" sz="1600" b="1" dirty="0" err="1">
                <a:effectLst/>
                <a:latin typeface="Times New Roman" panose="02020603050405020304" pitchFamily="18" charset="0"/>
                <a:cs typeface="Times New Roman" panose="02020603050405020304" pitchFamily="18" charset="0"/>
              </a:rPr>
              <a:t>Chỉ</a:t>
            </a:r>
            <a:r>
              <a:rPr lang="en-AU" sz="1600" b="1" dirty="0">
                <a:effectLst/>
                <a:latin typeface="Times New Roman" panose="02020603050405020304" pitchFamily="18" charset="0"/>
                <a:cs typeface="Times New Roman" panose="02020603050405020304" pitchFamily="18" charset="0"/>
              </a:rPr>
              <a:t> </a:t>
            </a:r>
            <a:r>
              <a:rPr lang="en-AU" sz="1600" b="1" dirty="0" err="1">
                <a:effectLst/>
                <a:latin typeface="Times New Roman" panose="02020603050405020304" pitchFamily="18" charset="0"/>
                <a:cs typeface="Times New Roman" panose="02020603050405020304" pitchFamily="18" charset="0"/>
              </a:rPr>
              <a:t>số</a:t>
            </a:r>
            <a:r>
              <a:rPr lang="en-AU" sz="1600" b="1" dirty="0">
                <a:effectLst/>
                <a:latin typeface="Times New Roman" panose="02020603050405020304" pitchFamily="18" charset="0"/>
                <a:cs typeface="Times New Roman" panose="02020603050405020304" pitchFamily="18" charset="0"/>
              </a:rPr>
              <a:t>: </a:t>
            </a:r>
            <a:r>
              <a:rPr lang="en-AU" sz="1600" dirty="0" err="1">
                <a:latin typeface="Times New Roman" panose="02020603050405020304" pitchFamily="18" charset="0"/>
                <a:cs typeface="Times New Roman" panose="02020603050405020304" pitchFamily="18" charset="0"/>
              </a:rPr>
              <a:t>Học</a:t>
            </a:r>
            <a:r>
              <a:rPr lang="en-AU" sz="1600" dirty="0">
                <a:latin typeface="Times New Roman" panose="02020603050405020304" pitchFamily="18" charset="0"/>
                <a:cs typeface="Times New Roman" panose="02020603050405020304" pitchFamily="18" charset="0"/>
              </a:rPr>
              <a:t> </a:t>
            </a:r>
            <a:r>
              <a:rPr lang="en-AU" sz="1600" dirty="0" err="1">
                <a:latin typeface="Times New Roman" panose="02020603050405020304" pitchFamily="18" charset="0"/>
                <a:cs typeface="Times New Roman" panose="02020603050405020304" pitchFamily="18" charset="0"/>
              </a:rPr>
              <a:t>sinh</a:t>
            </a:r>
            <a:r>
              <a:rPr lang="en-AU" sz="1600" b="0" baseline="0" dirty="0">
                <a:effectLst/>
                <a:latin typeface="Times New Roman" panose="02020603050405020304" pitchFamily="18" charset="0"/>
                <a:cs typeface="Times New Roman" panose="02020603050405020304" pitchFamily="18" charset="0"/>
              </a:rPr>
              <a:t> (</a:t>
            </a:r>
            <a:r>
              <a:rPr lang="en-AU" sz="1600" dirty="0" err="1">
                <a:latin typeface="Times New Roman" panose="02020603050405020304" pitchFamily="18" charset="0"/>
                <a:cs typeface="Times New Roman" panose="02020603050405020304" pitchFamily="18" charset="0"/>
              </a:rPr>
              <a:t>trong</a:t>
            </a:r>
            <a:r>
              <a:rPr lang="en-AU" sz="1600" dirty="0">
                <a:latin typeface="Times New Roman" panose="02020603050405020304" pitchFamily="18" charset="0"/>
                <a:cs typeface="Times New Roman" panose="02020603050405020304" pitchFamily="18" charset="0"/>
              </a:rPr>
              <a:t> </a:t>
            </a:r>
            <a:r>
              <a:rPr lang="en-AU" sz="1600" dirty="0" err="1">
                <a:latin typeface="Times New Roman" panose="02020603050405020304" pitchFamily="18" charset="0"/>
                <a:cs typeface="Times New Roman" panose="02020603050405020304" pitchFamily="18" charset="0"/>
              </a:rPr>
              <a:t>độ</a:t>
            </a:r>
            <a:r>
              <a:rPr lang="en-AU" sz="1600" dirty="0">
                <a:latin typeface="Times New Roman" panose="02020603050405020304" pitchFamily="18" charset="0"/>
                <a:cs typeface="Times New Roman" panose="02020603050405020304" pitchFamily="18" charset="0"/>
              </a:rPr>
              <a:t> </a:t>
            </a:r>
            <a:r>
              <a:rPr lang="en-AU" sz="1600" dirty="0" err="1">
                <a:latin typeface="Times New Roman" panose="02020603050405020304" pitchFamily="18" charset="0"/>
                <a:cs typeface="Times New Roman" panose="02020603050405020304" pitchFamily="18" charset="0"/>
              </a:rPr>
              <a:t>tuổi</a:t>
            </a:r>
            <a:r>
              <a:rPr lang="en-AU" sz="1600" b="0" baseline="0" dirty="0">
                <a:effectLst/>
                <a:latin typeface="Times New Roman" panose="02020603050405020304" pitchFamily="18" charset="0"/>
                <a:cs typeface="Times New Roman" panose="02020603050405020304" pitchFamily="18" charset="0"/>
              </a:rPr>
              <a:t> 13 - 15) </a:t>
            </a:r>
            <a:r>
              <a:rPr lang="en-AU" sz="1600" b="0" baseline="0" dirty="0" err="1">
                <a:effectLst/>
                <a:latin typeface="Times New Roman" panose="02020603050405020304" pitchFamily="18" charset="0"/>
                <a:cs typeface="Times New Roman" panose="02020603050405020304" pitchFamily="18" charset="0"/>
              </a:rPr>
              <a:t>cho</a:t>
            </a:r>
            <a:r>
              <a:rPr lang="en-AU" sz="1600" b="0" baseline="0" dirty="0">
                <a:effectLst/>
                <a:latin typeface="Times New Roman" panose="02020603050405020304" pitchFamily="18" charset="0"/>
                <a:cs typeface="Times New Roman" panose="02020603050405020304" pitchFamily="18" charset="0"/>
              </a:rPr>
              <a:t> </a:t>
            </a:r>
            <a:r>
              <a:rPr lang="en-AU" sz="1600" b="0" baseline="0" dirty="0" err="1">
                <a:effectLst/>
                <a:latin typeface="Times New Roman" panose="02020603050405020304" pitchFamily="18" charset="0"/>
                <a:cs typeface="Times New Roman" panose="02020603050405020304" pitchFamily="18" charset="0"/>
              </a:rPr>
              <a:t>biết</a:t>
            </a:r>
            <a:r>
              <a:rPr lang="en-AU" sz="1600" b="0" baseline="0" dirty="0">
                <a:effectLst/>
                <a:latin typeface="Times New Roman" panose="02020603050405020304" pitchFamily="18" charset="0"/>
                <a:cs typeface="Times New Roman" panose="02020603050405020304" pitchFamily="18" charset="0"/>
              </a:rPr>
              <a:t> t</a:t>
            </a:r>
            <a:r>
              <a:rPr lang="en-US" sz="1600" dirty="0" err="1">
                <a:latin typeface="Times New Roman" panose="02020603050405020304" pitchFamily="18" charset="0"/>
                <a:cs typeface="Times New Roman" panose="02020603050405020304" pitchFamily="18" charset="0"/>
              </a:rPr>
              <a:t>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nhau</a:t>
            </a:r>
            <a:r>
              <a:rPr lang="en-US" sz="1600" dirty="0">
                <a:latin typeface="Times New Roman" panose="02020603050405020304" pitchFamily="18" charset="0"/>
                <a:cs typeface="Times New Roman" panose="02020603050405020304" pitchFamily="18" charset="0"/>
              </a:rPr>
              <a:t> đ</a:t>
            </a:r>
            <a:r>
              <a:rPr lang="vi-VN" sz="1600" dirty="0">
                <a:latin typeface="Times New Roman" panose="02020603050405020304" pitchFamily="18" charset="0"/>
                <a:cs typeface="Times New Roman" panose="02020603050405020304" pitchFamily="18" charset="0"/>
              </a:rPr>
              <a:t>ư</a:t>
            </a:r>
            <a:r>
              <a:rPr lang="en-US" sz="1600" dirty="0" err="1">
                <a:latin typeface="Times New Roman" panose="02020603050405020304" pitchFamily="18" charset="0"/>
                <a:cs typeface="Times New Roman" panose="02020603050405020304" pitchFamily="18" charset="0"/>
              </a:rPr>
              <a:t>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tỷ</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lệ</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r>
              <a:rPr lang="en-US" sz="1600" dirty="0">
                <a:latin typeface="Times New Roman" panose="02020603050405020304" pitchFamily="18" charset="0"/>
                <a:cs typeface="Times New Roman" panose="02020603050405020304" pitchFamily="18" charset="0"/>
              </a:rPr>
              <a:t> h</a:t>
            </a:r>
            <a:r>
              <a:rPr lang="vi-VN" sz="1600" dirty="0">
                <a:latin typeface="Times New Roman" panose="02020603050405020304" pitchFamily="18" charset="0"/>
                <a:cs typeface="Times New Roman" panose="02020603050405020304" pitchFamily="18" charset="0"/>
              </a:rPr>
              <a:t>ơ</a:t>
            </a:r>
            <a:r>
              <a:rPr lang="en-US" sz="1600" dirty="0">
                <a:latin typeface="Times New Roman" panose="02020603050405020304" pitchFamily="18" charset="0"/>
                <a:cs typeface="Times New Roman" panose="02020603050405020304" pitchFamily="18" charset="0"/>
              </a:rPr>
              <a:t>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12 </a:t>
            </a:r>
            <a:r>
              <a:rPr lang="en-US" sz="1600" dirty="0" err="1">
                <a:latin typeface="Times New Roman" panose="02020603050405020304" pitchFamily="18" charset="0"/>
                <a:cs typeface="Times New Roman" panose="02020603050405020304" pitchFamily="18" charset="0"/>
              </a:rPr>
              <a:t>tháng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nhất</a:t>
            </a:r>
            <a:r>
              <a:rPr lang="en-US" sz="1600" dirty="0">
                <a:latin typeface="Times New Roman" panose="02020603050405020304" pitchFamily="18" charset="0"/>
                <a:cs typeface="Times New Roman" panose="02020603050405020304" pitchFamily="18" charset="0"/>
              </a:rPr>
              <a:t>’</a:t>
            </a:r>
            <a:endParaRPr lang="en-AU" sz="1600" b="0" dirty="0">
              <a:latin typeface="Times New Roman" panose="02020603050405020304" pitchFamily="18" charset="0"/>
              <a:cs typeface="Times New Roman" panose="02020603050405020304" pitchFamily="18" charset="0"/>
            </a:endParaRPr>
          </a:p>
          <a:p>
            <a:endParaRPr lang="en-AU" sz="1200" dirty="0">
              <a:latin typeface="Times New Roman" panose="02020603050405020304" pitchFamily="18" charset="0"/>
              <a:cs typeface="Times New Roman" panose="02020603050405020304" pitchFamily="18" charset="0"/>
            </a:endParaRPr>
          </a:p>
          <a:p>
            <a:r>
              <a:rPr lang="en-AU" sz="1400" b="1" dirty="0" err="1">
                <a:latin typeface="Times New Roman" panose="02020603050405020304" pitchFamily="18" charset="0"/>
                <a:cs typeface="Times New Roman" panose="02020603050405020304" pitchFamily="18" charset="0"/>
              </a:rPr>
              <a:t>Nguồn</a:t>
            </a:r>
            <a:r>
              <a:rPr lang="en-AU"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Trung </a:t>
            </a:r>
            <a:r>
              <a:rPr lang="en-US" sz="1400" dirty="0" err="1">
                <a:latin typeface="Times New Roman" panose="02020603050405020304" pitchFamily="18" charset="0"/>
                <a:cs typeface="Times New Roman" panose="02020603050405020304" pitchFamily="18" charset="0"/>
              </a:rPr>
              <a:t>tâm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ngừa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dịch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bệnh</a:t>
            </a:r>
            <a:r>
              <a:rPr lang="en-US" sz="1400" dirty="0">
                <a:latin typeface="Times New Roman" panose="02020603050405020304" pitchFamily="18" charset="0"/>
                <a:cs typeface="Times New Roman" panose="02020603050405020304" pitchFamily="18" charset="0"/>
              </a:rPr>
              <a:t> (CDC) &amp; </a:t>
            </a: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Y </a:t>
            </a:r>
            <a:r>
              <a:rPr lang="en-US" sz="1400" dirty="0" err="1">
                <a:latin typeface="Times New Roman" panose="02020603050405020304" pitchFamily="18" charset="0"/>
                <a:cs typeface="Times New Roman" panose="02020603050405020304" pitchFamily="18" charset="0"/>
              </a:rPr>
              <a:t>tế</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Thế</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giới</a:t>
            </a:r>
            <a:r>
              <a:rPr lang="en-US" sz="1400" dirty="0">
                <a:latin typeface="Times New Roman" panose="02020603050405020304" pitchFamily="18" charset="0"/>
                <a:cs typeface="Times New Roman" panose="02020603050405020304" pitchFamily="18" charset="0"/>
              </a:rPr>
              <a:t> (WHO) (2013). </a:t>
            </a:r>
            <a:r>
              <a:rPr lang="en-US" sz="1400" dirty="0" err="1">
                <a:latin typeface="Times New Roman" panose="02020603050405020304" pitchFamily="18" charset="0"/>
                <a:cs typeface="Times New Roman" panose="02020603050405020304" pitchFamily="18" charset="0"/>
              </a:rPr>
              <a:t>Khảo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khỏe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học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nhà</a:t>
            </a:r>
            <a:r>
              <a:rPr lang="en-US" sz="1400" dirty="0">
                <a:latin typeface="Times New Roman" panose="02020603050405020304" pitchFamily="18" charset="0"/>
                <a:cs typeface="Times New Roman" panose="02020603050405020304" pitchFamily="18" charset="0"/>
              </a:rPr>
              <a:t> tr</a:t>
            </a:r>
            <a:r>
              <a:rPr lang="vi-VN" sz="1400" dirty="0">
                <a:latin typeface="Times New Roman" panose="02020603050405020304" pitchFamily="18" charset="0"/>
                <a:cs typeface="Times New Roman" panose="02020603050405020304" pitchFamily="18" charset="0"/>
              </a:rPr>
              <a:t>ư</a:t>
            </a:r>
            <a:r>
              <a:rPr lang="en-US" sz="1400" dirty="0" err="1">
                <a:latin typeface="Times New Roman" panose="02020603050405020304" pitchFamily="18" charset="0"/>
                <a:cs typeface="Times New Roman" panose="02020603050405020304" pitchFamily="18" charset="0"/>
              </a:rPr>
              <a:t>ờng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Việt</a:t>
            </a:r>
            <a:r>
              <a:rPr lang="en-US" sz="1400" dirty="0">
                <a:latin typeface="Times New Roman" panose="02020603050405020304" pitchFamily="18" charset="0"/>
                <a:cs typeface="Times New Roman" panose="02020603050405020304" pitchFamily="18" charset="0"/>
              </a:rPr>
              <a:t> Nam.</a:t>
            </a:r>
            <a:endParaRPr lang="en-AU" sz="1400" dirty="0">
              <a:latin typeface="Times New Roman" panose="02020603050405020304" pitchFamily="18" charset="0"/>
              <a:cs typeface="Times New Roman" panose="02020603050405020304" pitchFamily="18" charset="0"/>
            </a:endParaRPr>
          </a:p>
          <a:p>
            <a:endParaRPr lang="en-A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03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533400"/>
          </a:xfrm>
        </p:spPr>
        <p:txBody>
          <a:bodyPr/>
          <a:lstStyle/>
          <a:p>
            <a:r>
              <a:rPr lang="en-US" sz="3200" b="1" dirty="0" err="1" smtClean="0">
                <a:solidFill>
                  <a:srgbClr val="0000FF"/>
                </a:solidFill>
                <a:latin typeface="Calibri" pitchFamily="34" charset="0"/>
              </a:rPr>
              <a:t>Thực</a:t>
            </a:r>
            <a:r>
              <a:rPr lang="en-US" sz="3200" b="1" dirty="0" smtClean="0">
                <a:solidFill>
                  <a:srgbClr val="0000FF"/>
                </a:solidFill>
                <a:latin typeface="Calibri" pitchFamily="34" charset="0"/>
              </a:rPr>
              <a:t> </a:t>
            </a:r>
            <a:r>
              <a:rPr lang="en-US" sz="3200" b="1" dirty="0" err="1" smtClean="0">
                <a:solidFill>
                  <a:srgbClr val="0000FF"/>
                </a:solidFill>
                <a:latin typeface="Calibri" pitchFamily="34" charset="0"/>
              </a:rPr>
              <a:t>trạng</a:t>
            </a:r>
            <a:r>
              <a:rPr lang="en-US" sz="3200" b="1" dirty="0" smtClean="0">
                <a:solidFill>
                  <a:srgbClr val="0000FF"/>
                </a:solidFill>
                <a:latin typeface="Calibri" pitchFamily="34" charset="0"/>
              </a:rPr>
              <a:t> QRTD </a:t>
            </a:r>
            <a:r>
              <a:rPr lang="en-US" sz="3200" b="1" dirty="0" err="1" smtClean="0">
                <a:solidFill>
                  <a:srgbClr val="0000FF"/>
                </a:solidFill>
                <a:latin typeface="Calibri" pitchFamily="34" charset="0"/>
              </a:rPr>
              <a:t>và</a:t>
            </a:r>
            <a:r>
              <a:rPr lang="en-US" sz="3200" b="1" dirty="0" smtClean="0">
                <a:solidFill>
                  <a:srgbClr val="0000FF"/>
                </a:solidFill>
                <a:latin typeface="Calibri" pitchFamily="34" charset="0"/>
              </a:rPr>
              <a:t> XHTD </a:t>
            </a:r>
            <a:r>
              <a:rPr lang="en-US" sz="3200" b="1" dirty="0" err="1" smtClean="0">
                <a:solidFill>
                  <a:srgbClr val="0000FF"/>
                </a:solidFill>
                <a:latin typeface="Calibri" pitchFamily="34" charset="0"/>
              </a:rPr>
              <a:t>trẻ</a:t>
            </a:r>
            <a:r>
              <a:rPr lang="en-US" sz="3200" b="1" dirty="0" smtClean="0">
                <a:solidFill>
                  <a:srgbClr val="0000FF"/>
                </a:solidFill>
                <a:latin typeface="Calibri" pitchFamily="34" charset="0"/>
              </a:rPr>
              <a:t> </a:t>
            </a:r>
            <a:r>
              <a:rPr lang="en-US" sz="3200" b="1" dirty="0" err="1" smtClean="0">
                <a:solidFill>
                  <a:srgbClr val="0000FF"/>
                </a:solidFill>
                <a:latin typeface="Calibri" pitchFamily="34" charset="0"/>
              </a:rPr>
              <a:t>em</a:t>
            </a:r>
            <a:r>
              <a:rPr lang="en-US" sz="3200" b="1" dirty="0" smtClean="0">
                <a:solidFill>
                  <a:srgbClr val="0000FF"/>
                </a:solidFill>
                <a:latin typeface="Calibri" pitchFamily="34" charset="0"/>
              </a:rPr>
              <a:t> </a:t>
            </a:r>
            <a:endParaRPr lang="en-US" sz="3200" b="1" dirty="0">
              <a:solidFill>
                <a:srgbClr val="0000FF"/>
              </a:solidFill>
              <a:latin typeface="Calibri" pitchFamily="34" charset="0"/>
            </a:endParaRPr>
          </a:p>
        </p:txBody>
      </p:sp>
      <p:sp>
        <p:nvSpPr>
          <p:cNvPr id="3" name="Content Placeholder 2"/>
          <p:cNvSpPr>
            <a:spLocks noGrp="1"/>
          </p:cNvSpPr>
          <p:nvPr>
            <p:ph idx="1"/>
          </p:nvPr>
        </p:nvSpPr>
        <p:spPr>
          <a:xfrm>
            <a:off x="228600" y="914400"/>
            <a:ext cx="8686800" cy="6172200"/>
          </a:xfrm>
        </p:spPr>
        <p:txBody>
          <a:bodyPr/>
          <a:lstStyle/>
          <a:p>
            <a:pPr>
              <a:buFont typeface="Wingdings" pitchFamily="2" charset="2"/>
              <a:buChar char="v"/>
            </a:pPr>
            <a:r>
              <a:rPr lang="en-US" sz="2400" dirty="0"/>
              <a:t>Ở </a:t>
            </a:r>
            <a:r>
              <a:rPr lang="en-US" sz="2400" dirty="0" err="1"/>
              <a:t>Việt</a:t>
            </a:r>
            <a:r>
              <a:rPr lang="en-US" sz="2400" dirty="0"/>
              <a:t> Nam, </a:t>
            </a:r>
            <a:r>
              <a:rPr lang="en-US" sz="2400" dirty="0" err="1"/>
              <a:t>theo</a:t>
            </a:r>
            <a:r>
              <a:rPr lang="en-US" sz="2400" dirty="0"/>
              <a:t> </a:t>
            </a:r>
            <a:r>
              <a:rPr lang="en-US" sz="2400" dirty="0" err="1"/>
              <a:t>số</a:t>
            </a:r>
            <a:r>
              <a:rPr lang="en-US" sz="2400" dirty="0"/>
              <a:t> </a:t>
            </a:r>
            <a:r>
              <a:rPr lang="en-US" sz="2400" dirty="0" err="1"/>
              <a:t>liệu</a:t>
            </a:r>
            <a:r>
              <a:rPr lang="en-US" sz="2400" dirty="0"/>
              <a:t> </a:t>
            </a:r>
            <a:r>
              <a:rPr lang="en-US" sz="2400" dirty="0" smtClean="0"/>
              <a:t>TK </a:t>
            </a:r>
            <a:r>
              <a:rPr lang="en-US" sz="2400" dirty="0" err="1"/>
              <a:t>của</a:t>
            </a:r>
            <a:r>
              <a:rPr lang="en-US" sz="2400" dirty="0"/>
              <a:t> </a:t>
            </a:r>
            <a:r>
              <a:rPr lang="en-US" sz="2400" dirty="0" err="1"/>
              <a:t>Cục</a:t>
            </a:r>
            <a:r>
              <a:rPr lang="en-US" sz="2400" dirty="0"/>
              <a:t> </a:t>
            </a:r>
            <a:r>
              <a:rPr lang="en-US" sz="2400" dirty="0" smtClean="0"/>
              <a:t>BVCSTE </a:t>
            </a:r>
            <a:r>
              <a:rPr lang="en-US" sz="2400" dirty="0" err="1" smtClean="0"/>
              <a:t>năm</a:t>
            </a:r>
            <a:r>
              <a:rPr lang="en-US" sz="2400" dirty="0" smtClean="0"/>
              <a:t> </a:t>
            </a:r>
            <a:r>
              <a:rPr lang="en-US" sz="2400" dirty="0"/>
              <a:t>2011 </a:t>
            </a:r>
            <a:r>
              <a:rPr lang="en-US" sz="2400" dirty="0" err="1"/>
              <a:t>cho</a:t>
            </a:r>
            <a:r>
              <a:rPr lang="en-US" sz="2400" dirty="0"/>
              <a:t> </a:t>
            </a:r>
            <a:r>
              <a:rPr lang="en-US" sz="2400" dirty="0" err="1" smtClean="0"/>
              <a:t>thấy</a:t>
            </a:r>
            <a:r>
              <a:rPr lang="en-US" sz="2400" dirty="0" smtClean="0"/>
              <a:t>:</a:t>
            </a:r>
          </a:p>
          <a:p>
            <a:pPr>
              <a:buFont typeface="Wingdings" pitchFamily="2" charset="2"/>
              <a:buChar char="Ø"/>
            </a:pPr>
            <a:r>
              <a:rPr lang="en-US" sz="2400" dirty="0" err="1"/>
              <a:t>T</a:t>
            </a:r>
            <a:r>
              <a:rPr lang="en-US" sz="2400" dirty="0" err="1" smtClean="0"/>
              <a:t>ính</a:t>
            </a:r>
            <a:r>
              <a:rPr lang="en-US" sz="2400" dirty="0" smtClean="0"/>
              <a:t> </a:t>
            </a:r>
            <a:r>
              <a:rPr lang="en-US" sz="2400" dirty="0" err="1"/>
              <a:t>trung</a:t>
            </a:r>
            <a:r>
              <a:rPr lang="en-US" sz="2400" dirty="0"/>
              <a:t> </a:t>
            </a:r>
            <a:r>
              <a:rPr lang="en-US" sz="2400" dirty="0" err="1"/>
              <a:t>bình</a:t>
            </a:r>
            <a:r>
              <a:rPr lang="en-US" sz="2400" dirty="0"/>
              <a:t> 5 </a:t>
            </a:r>
            <a:r>
              <a:rPr lang="en-US" sz="2400" dirty="0" err="1"/>
              <a:t>năm</a:t>
            </a:r>
            <a:r>
              <a:rPr lang="en-US" sz="2400" dirty="0"/>
              <a:t> </a:t>
            </a:r>
            <a:r>
              <a:rPr lang="en-US" sz="2400" dirty="0" err="1"/>
              <a:t>gần</a:t>
            </a:r>
            <a:r>
              <a:rPr lang="en-US" sz="2400" dirty="0"/>
              <a:t> </a:t>
            </a:r>
            <a:r>
              <a:rPr lang="en-US" sz="2400" dirty="0" err="1"/>
              <a:t>đây</a:t>
            </a:r>
            <a:r>
              <a:rPr lang="en-US" sz="2400" dirty="0"/>
              <a:t> </a:t>
            </a:r>
            <a:r>
              <a:rPr lang="en-US" sz="2400" dirty="0" err="1"/>
              <a:t>thì</a:t>
            </a:r>
            <a:r>
              <a:rPr lang="en-US" sz="2400" dirty="0"/>
              <a:t> </a:t>
            </a:r>
            <a:r>
              <a:rPr lang="en-US" sz="2400" dirty="0" err="1"/>
              <a:t>mỗi</a:t>
            </a:r>
            <a:r>
              <a:rPr lang="en-US" sz="2400" dirty="0"/>
              <a:t> </a:t>
            </a:r>
            <a:r>
              <a:rPr lang="en-US" sz="2400" dirty="0" err="1"/>
              <a:t>năm</a:t>
            </a:r>
            <a:r>
              <a:rPr lang="en-US" sz="2400" dirty="0"/>
              <a:t> </a:t>
            </a:r>
            <a:r>
              <a:rPr lang="en-US" sz="2400" dirty="0" err="1"/>
              <a:t>có</a:t>
            </a:r>
            <a:r>
              <a:rPr lang="en-US" sz="2400" dirty="0"/>
              <a:t> </a:t>
            </a:r>
            <a:r>
              <a:rPr lang="en-US" sz="2400" dirty="0" err="1"/>
              <a:t>khoảng</a:t>
            </a:r>
            <a:r>
              <a:rPr lang="en-US" sz="2400" dirty="0"/>
              <a:t> </a:t>
            </a:r>
            <a:r>
              <a:rPr lang="en-US" sz="2400" dirty="0" err="1"/>
              <a:t>gần</a:t>
            </a:r>
            <a:r>
              <a:rPr lang="en-US" sz="2400" dirty="0"/>
              <a:t> 1.000 </a:t>
            </a:r>
            <a:r>
              <a:rPr lang="en-US" sz="2400" dirty="0" err="1"/>
              <a:t>trẻ</a:t>
            </a:r>
            <a:r>
              <a:rPr lang="en-US" sz="2400" dirty="0"/>
              <a:t> </a:t>
            </a:r>
            <a:r>
              <a:rPr lang="en-US" sz="2400" dirty="0" err="1"/>
              <a:t>bị</a:t>
            </a:r>
            <a:r>
              <a:rPr lang="en-US" sz="2400" dirty="0"/>
              <a:t> </a:t>
            </a:r>
            <a:r>
              <a:rPr lang="en-US" sz="2400" dirty="0" smtClean="0"/>
              <a:t>XHTD. </a:t>
            </a:r>
            <a:r>
              <a:rPr lang="en-US" sz="2400" dirty="0" err="1"/>
              <a:t>Trong</a:t>
            </a:r>
            <a:r>
              <a:rPr lang="en-US" sz="2400" dirty="0"/>
              <a:t> </a:t>
            </a:r>
            <a:r>
              <a:rPr lang="en-US" sz="2400" dirty="0" err="1"/>
              <a:t>đó</a:t>
            </a:r>
            <a:r>
              <a:rPr lang="en-US" sz="2400" dirty="0"/>
              <a:t>, </a:t>
            </a:r>
            <a:r>
              <a:rPr lang="en-US" sz="2400" dirty="0" err="1"/>
              <a:t>riêng</a:t>
            </a:r>
            <a:r>
              <a:rPr lang="en-US" sz="2400" dirty="0"/>
              <a:t> </a:t>
            </a:r>
            <a:r>
              <a:rPr lang="en-US" sz="2400" dirty="0" err="1"/>
              <a:t>số</a:t>
            </a:r>
            <a:r>
              <a:rPr lang="en-US" sz="2400" dirty="0"/>
              <a:t> </a:t>
            </a:r>
            <a:r>
              <a:rPr lang="en-US" sz="2400" dirty="0" err="1"/>
              <a:t>vụ</a:t>
            </a:r>
            <a:r>
              <a:rPr lang="en-US" sz="2400" dirty="0"/>
              <a:t> </a:t>
            </a:r>
            <a:r>
              <a:rPr lang="en-US" sz="2400" dirty="0" err="1"/>
              <a:t>hiếp</a:t>
            </a:r>
            <a:r>
              <a:rPr lang="en-US" sz="2400" dirty="0"/>
              <a:t> </a:t>
            </a:r>
            <a:r>
              <a:rPr lang="en-US" sz="2400" dirty="0" err="1"/>
              <a:t>dâm</a:t>
            </a:r>
            <a:r>
              <a:rPr lang="en-US" sz="2400" dirty="0"/>
              <a:t> </a:t>
            </a:r>
            <a:r>
              <a:rPr lang="en-US" sz="2400" dirty="0" err="1"/>
              <a:t>trẻ</a:t>
            </a:r>
            <a:r>
              <a:rPr lang="en-US" sz="2400" dirty="0"/>
              <a:t> </a:t>
            </a:r>
            <a:r>
              <a:rPr lang="en-US" sz="2400" dirty="0" err="1"/>
              <a:t>em</a:t>
            </a:r>
            <a:r>
              <a:rPr lang="en-US" sz="2400" dirty="0"/>
              <a:t> </a:t>
            </a:r>
            <a:r>
              <a:rPr lang="en-US" sz="2400" dirty="0" err="1"/>
              <a:t>lên</a:t>
            </a:r>
            <a:r>
              <a:rPr lang="en-US" sz="2400" dirty="0"/>
              <a:t> </a:t>
            </a:r>
            <a:r>
              <a:rPr lang="en-US" sz="2400" dirty="0" err="1"/>
              <a:t>tới</a:t>
            </a:r>
            <a:r>
              <a:rPr lang="en-US" sz="2400" dirty="0"/>
              <a:t> 80%. </a:t>
            </a:r>
            <a:endParaRPr lang="en-US" sz="2400" dirty="0" smtClean="0"/>
          </a:p>
          <a:p>
            <a:pPr>
              <a:buFont typeface="Wingdings" pitchFamily="2" charset="2"/>
              <a:buChar char="Ø"/>
            </a:pPr>
            <a:r>
              <a:rPr lang="en-US" sz="2400" dirty="0" err="1" smtClean="0"/>
              <a:t>Tình</a:t>
            </a:r>
            <a:r>
              <a:rPr lang="en-US" sz="2400" dirty="0" smtClean="0"/>
              <a:t> </a:t>
            </a:r>
            <a:r>
              <a:rPr lang="en-US" sz="2400" dirty="0" err="1"/>
              <a:t>trạng</a:t>
            </a:r>
            <a:r>
              <a:rPr lang="en-US" sz="2400" dirty="0"/>
              <a:t> </a:t>
            </a:r>
            <a:r>
              <a:rPr lang="en-US" sz="2400" dirty="0" smtClean="0"/>
              <a:t>XHTD </a:t>
            </a:r>
            <a:r>
              <a:rPr lang="en-US" sz="2400" dirty="0" err="1"/>
              <a:t>đối</a:t>
            </a:r>
            <a:r>
              <a:rPr lang="en-US" sz="2400" dirty="0"/>
              <a:t> </a:t>
            </a:r>
            <a:r>
              <a:rPr lang="en-US" sz="2400" dirty="0" err="1"/>
              <a:t>với</a:t>
            </a:r>
            <a:r>
              <a:rPr lang="en-US" sz="2400" dirty="0"/>
              <a:t> </a:t>
            </a:r>
            <a:r>
              <a:rPr lang="en-US" sz="2400" dirty="0" smtClean="0"/>
              <a:t>PN&amp;TE </a:t>
            </a:r>
            <a:r>
              <a:rPr lang="en-US" sz="2400" dirty="0" err="1" smtClean="0"/>
              <a:t>có</a:t>
            </a:r>
            <a:r>
              <a:rPr lang="en-US" sz="2400" dirty="0" smtClean="0"/>
              <a:t> </a:t>
            </a:r>
            <a:r>
              <a:rPr lang="en-US" sz="2400" dirty="0" err="1"/>
              <a:t>xu</a:t>
            </a:r>
            <a:r>
              <a:rPr lang="en-US" sz="2400" dirty="0"/>
              <a:t> </a:t>
            </a:r>
            <a:r>
              <a:rPr lang="en-US" sz="2400" dirty="0" err="1"/>
              <a:t>hướng</a:t>
            </a:r>
            <a:r>
              <a:rPr lang="en-US" sz="2400" dirty="0"/>
              <a:t> </a:t>
            </a:r>
            <a:r>
              <a:rPr lang="en-US" sz="2400" dirty="0" err="1"/>
              <a:t>tăng</a:t>
            </a:r>
            <a:r>
              <a:rPr lang="en-US" sz="2400" dirty="0"/>
              <a:t> </a:t>
            </a:r>
            <a:r>
              <a:rPr lang="en-US" sz="2400" dirty="0" err="1"/>
              <a:t>lên</a:t>
            </a:r>
            <a:r>
              <a:rPr lang="en-US" sz="2400" dirty="0"/>
              <a:t> </a:t>
            </a:r>
            <a:r>
              <a:rPr lang="en-US" sz="2400" dirty="0" err="1"/>
              <a:t>trong</a:t>
            </a:r>
            <a:r>
              <a:rPr lang="en-US" sz="2400" dirty="0"/>
              <a:t> </a:t>
            </a:r>
            <a:r>
              <a:rPr lang="en-US" sz="2400" dirty="0" err="1"/>
              <a:t>những</a:t>
            </a:r>
            <a:r>
              <a:rPr lang="en-US" sz="2400" dirty="0"/>
              <a:t> </a:t>
            </a:r>
            <a:r>
              <a:rPr lang="en-US" sz="2400" dirty="0" err="1"/>
              <a:t>năm</a:t>
            </a:r>
            <a:r>
              <a:rPr lang="en-US" sz="2400" dirty="0"/>
              <a:t> </a:t>
            </a:r>
            <a:r>
              <a:rPr lang="en-US" sz="2400" dirty="0" err="1"/>
              <a:t>gần</a:t>
            </a:r>
            <a:r>
              <a:rPr lang="en-US" sz="2400" dirty="0"/>
              <a:t> </a:t>
            </a:r>
            <a:r>
              <a:rPr lang="en-US" sz="2400" dirty="0" err="1"/>
              <a:t>đây</a:t>
            </a:r>
            <a:r>
              <a:rPr lang="en-US" sz="2400" dirty="0"/>
              <a:t>, </a:t>
            </a:r>
            <a:r>
              <a:rPr lang="en-US" sz="2400" dirty="0" err="1"/>
              <a:t>cụ</a:t>
            </a:r>
            <a:r>
              <a:rPr lang="en-US" sz="2400" dirty="0"/>
              <a:t> </a:t>
            </a:r>
            <a:r>
              <a:rPr lang="en-US" sz="2400" dirty="0" err="1"/>
              <a:t>thể</a:t>
            </a:r>
            <a:r>
              <a:rPr lang="en-US" sz="2400" dirty="0"/>
              <a:t>: </a:t>
            </a:r>
            <a:r>
              <a:rPr lang="en-US" sz="2400" dirty="0" err="1" smtClean="0"/>
              <a:t>Năm</a:t>
            </a:r>
            <a:r>
              <a:rPr lang="en-US" sz="2400" dirty="0" smtClean="0"/>
              <a:t> </a:t>
            </a:r>
            <a:r>
              <a:rPr lang="en-US" sz="2400" dirty="0"/>
              <a:t>2008: 1.494 </a:t>
            </a:r>
            <a:r>
              <a:rPr lang="en-US" sz="2400" dirty="0" err="1" smtClean="0"/>
              <a:t>vụ</a:t>
            </a:r>
            <a:r>
              <a:rPr lang="en-US" sz="2400" dirty="0" smtClean="0"/>
              <a:t>/1.789 </a:t>
            </a:r>
            <a:r>
              <a:rPr lang="en-US" sz="2400" dirty="0" err="1"/>
              <a:t>bị</a:t>
            </a:r>
            <a:r>
              <a:rPr lang="en-US" sz="2400" dirty="0"/>
              <a:t> </a:t>
            </a:r>
            <a:r>
              <a:rPr lang="en-US" sz="2400" dirty="0" err="1"/>
              <a:t>cáo</a:t>
            </a:r>
            <a:r>
              <a:rPr lang="en-US" sz="2400" dirty="0"/>
              <a:t>; </a:t>
            </a:r>
            <a:r>
              <a:rPr lang="en-US" sz="2400" dirty="0" err="1"/>
              <a:t>năm</a:t>
            </a:r>
            <a:r>
              <a:rPr lang="en-US" sz="2400" dirty="0"/>
              <a:t> 2012: 1.736 </a:t>
            </a:r>
            <a:r>
              <a:rPr lang="en-US" sz="2400" dirty="0" err="1" smtClean="0"/>
              <a:t>vụ</a:t>
            </a:r>
            <a:r>
              <a:rPr lang="en-US" sz="2400" dirty="0" smtClean="0"/>
              <a:t>/2.039 </a:t>
            </a:r>
            <a:r>
              <a:rPr lang="en-US" sz="2400" dirty="0" err="1"/>
              <a:t>bị</a:t>
            </a:r>
            <a:r>
              <a:rPr lang="en-US" sz="2400" dirty="0"/>
              <a:t> </a:t>
            </a:r>
            <a:r>
              <a:rPr lang="en-US" sz="2400" dirty="0" err="1"/>
              <a:t>cáo</a:t>
            </a:r>
            <a:r>
              <a:rPr lang="en-US" sz="2400" dirty="0"/>
              <a:t> </a:t>
            </a:r>
            <a:r>
              <a:rPr lang="en-US" sz="2400" dirty="0" err="1"/>
              <a:t>và</a:t>
            </a:r>
            <a:r>
              <a:rPr lang="en-US" sz="2400" dirty="0"/>
              <a:t> </a:t>
            </a:r>
            <a:r>
              <a:rPr lang="en-US" sz="2400" dirty="0" err="1"/>
              <a:t>năm</a:t>
            </a:r>
            <a:r>
              <a:rPr lang="en-US" sz="2400" dirty="0"/>
              <a:t> 2013: 2.050 </a:t>
            </a:r>
            <a:r>
              <a:rPr lang="en-US" sz="2400" dirty="0" err="1" smtClean="0"/>
              <a:t>vụ</a:t>
            </a:r>
            <a:r>
              <a:rPr lang="en-US" sz="2400" dirty="0" smtClean="0"/>
              <a:t>/2.330 </a:t>
            </a:r>
            <a:r>
              <a:rPr lang="en-US" sz="2400" dirty="0" err="1"/>
              <a:t>bị</a:t>
            </a:r>
            <a:r>
              <a:rPr lang="en-US" sz="2400" dirty="0"/>
              <a:t> </a:t>
            </a:r>
            <a:r>
              <a:rPr lang="en-US" sz="2400" dirty="0" err="1"/>
              <a:t>cáo</a:t>
            </a:r>
            <a:r>
              <a:rPr lang="en-US" sz="2400" dirty="0" smtClean="0"/>
              <a:t>.</a:t>
            </a:r>
            <a:endParaRPr lang="en-US" sz="2400" dirty="0"/>
          </a:p>
          <a:p>
            <a:pPr>
              <a:buFont typeface="Wingdings" pitchFamily="2" charset="2"/>
              <a:buChar char="Ø"/>
            </a:pPr>
            <a:r>
              <a:rPr lang="en-US" sz="2400" dirty="0" err="1"/>
              <a:t>Năm</a:t>
            </a:r>
            <a:r>
              <a:rPr lang="en-US" sz="2400" dirty="0"/>
              <a:t> 2015: </a:t>
            </a:r>
            <a:r>
              <a:rPr lang="en-US" sz="2400" dirty="0" err="1"/>
              <a:t>phát</a:t>
            </a:r>
            <a:r>
              <a:rPr lang="en-US" sz="2400" dirty="0"/>
              <a:t> </a:t>
            </a:r>
            <a:r>
              <a:rPr lang="en-US" sz="2400" dirty="0" err="1"/>
              <a:t>hiện</a:t>
            </a:r>
            <a:r>
              <a:rPr lang="en-US" sz="2400" dirty="0"/>
              <a:t> 1.355 </a:t>
            </a:r>
            <a:r>
              <a:rPr lang="en-US" sz="2400" dirty="0" err="1" smtClean="0"/>
              <a:t>vụ</a:t>
            </a:r>
            <a:r>
              <a:rPr lang="en-US" sz="2400" dirty="0" smtClean="0"/>
              <a:t>/1.448 </a:t>
            </a:r>
            <a:r>
              <a:rPr lang="en-US" sz="2400" dirty="0" err="1"/>
              <a:t>đối</a:t>
            </a:r>
            <a:r>
              <a:rPr lang="en-US" sz="2400" dirty="0"/>
              <a:t> </a:t>
            </a:r>
            <a:r>
              <a:rPr lang="en-US" sz="2400" dirty="0" err="1"/>
              <a:t>tượng</a:t>
            </a:r>
            <a:r>
              <a:rPr lang="en-US" sz="2400" dirty="0"/>
              <a:t>, </a:t>
            </a:r>
            <a:r>
              <a:rPr lang="en-US" sz="2400" dirty="0" err="1"/>
              <a:t>trong</a:t>
            </a:r>
            <a:r>
              <a:rPr lang="en-US" sz="2400" dirty="0"/>
              <a:t> </a:t>
            </a:r>
            <a:r>
              <a:rPr lang="en-US" sz="2400" dirty="0" err="1"/>
              <a:t>đó</a:t>
            </a:r>
            <a:r>
              <a:rPr lang="en-US" sz="2400" dirty="0"/>
              <a:t> XHTDTE </a:t>
            </a:r>
            <a:r>
              <a:rPr lang="en-US" sz="2400" dirty="0" err="1"/>
              <a:t>là</a:t>
            </a:r>
            <a:r>
              <a:rPr lang="en-US" sz="2400" dirty="0"/>
              <a:t> 1.371 </a:t>
            </a:r>
            <a:r>
              <a:rPr lang="en-US" sz="2400" dirty="0" err="1"/>
              <a:t>em</a:t>
            </a:r>
            <a:r>
              <a:rPr lang="en-US" sz="2400" dirty="0"/>
              <a:t>, </a:t>
            </a:r>
            <a:r>
              <a:rPr lang="en-US" sz="2400" dirty="0" err="1"/>
              <a:t>chiếm</a:t>
            </a:r>
            <a:r>
              <a:rPr lang="en-US" sz="2400" dirty="0"/>
              <a:t> </a:t>
            </a:r>
            <a:r>
              <a:rPr lang="en-US" sz="2400" dirty="0" err="1"/>
              <a:t>gần</a:t>
            </a:r>
            <a:r>
              <a:rPr lang="en-US" sz="2400" dirty="0"/>
              <a:t> 77% </a:t>
            </a:r>
            <a:r>
              <a:rPr lang="en-US" sz="2400" dirty="0" err="1"/>
              <a:t>số</a:t>
            </a:r>
            <a:r>
              <a:rPr lang="en-US" sz="2400" dirty="0"/>
              <a:t> </a:t>
            </a:r>
            <a:r>
              <a:rPr lang="en-US" sz="2400" dirty="0" err="1"/>
              <a:t>vụ</a:t>
            </a:r>
            <a:r>
              <a:rPr lang="en-US" sz="2400" dirty="0"/>
              <a:t> </a:t>
            </a:r>
            <a:r>
              <a:rPr lang="en-US" sz="2400" dirty="0" smtClean="0"/>
              <a:t>XHTE </a:t>
            </a:r>
            <a:r>
              <a:rPr lang="en-US" sz="2400" dirty="0" err="1"/>
              <a:t>nói</a:t>
            </a:r>
            <a:r>
              <a:rPr lang="en-US" sz="2400" dirty="0"/>
              <a:t> </a:t>
            </a:r>
            <a:r>
              <a:rPr lang="en-US" sz="2400" dirty="0" err="1"/>
              <a:t>chung</a:t>
            </a:r>
            <a:r>
              <a:rPr lang="en-US" sz="2400" dirty="0"/>
              <a:t>; </a:t>
            </a:r>
            <a:r>
              <a:rPr lang="en-US" sz="2400" dirty="0" err="1"/>
              <a:t>năm</a:t>
            </a:r>
            <a:r>
              <a:rPr lang="en-US" sz="2400" dirty="0"/>
              <a:t> 2016: </a:t>
            </a:r>
            <a:r>
              <a:rPr lang="en-US" sz="2400" dirty="0" err="1"/>
              <a:t>phát</a:t>
            </a:r>
            <a:r>
              <a:rPr lang="en-US" sz="2400" dirty="0"/>
              <a:t> </a:t>
            </a:r>
            <a:r>
              <a:rPr lang="en-US" sz="2400" dirty="0" err="1"/>
              <a:t>hiện</a:t>
            </a:r>
            <a:r>
              <a:rPr lang="en-US" sz="2400" dirty="0"/>
              <a:t> 1.641 </a:t>
            </a:r>
            <a:r>
              <a:rPr lang="en-US" sz="2400" dirty="0" err="1" smtClean="0"/>
              <a:t>vụ</a:t>
            </a:r>
            <a:r>
              <a:rPr lang="en-US" sz="2400" dirty="0" smtClean="0"/>
              <a:t>/1.807 </a:t>
            </a:r>
            <a:r>
              <a:rPr lang="en-US" sz="2400" dirty="0" err="1"/>
              <a:t>đối</a:t>
            </a:r>
            <a:r>
              <a:rPr lang="en-US" sz="2400" dirty="0"/>
              <a:t> </a:t>
            </a:r>
            <a:r>
              <a:rPr lang="en-US" sz="2400" dirty="0" err="1"/>
              <a:t>tượng</a:t>
            </a:r>
            <a:r>
              <a:rPr lang="en-US" sz="2400" dirty="0"/>
              <a:t>, </a:t>
            </a:r>
            <a:r>
              <a:rPr lang="en-US" sz="2400" dirty="0" err="1"/>
              <a:t>trong</a:t>
            </a:r>
            <a:r>
              <a:rPr lang="en-US" sz="2400" dirty="0"/>
              <a:t> </a:t>
            </a:r>
            <a:r>
              <a:rPr lang="en-US" sz="2400" dirty="0" err="1"/>
              <a:t>đó</a:t>
            </a:r>
            <a:r>
              <a:rPr lang="en-US" sz="2400" dirty="0"/>
              <a:t> XHTDTE </a:t>
            </a:r>
            <a:r>
              <a:rPr lang="en-US" sz="2400" dirty="0" err="1"/>
              <a:t>là</a:t>
            </a:r>
            <a:r>
              <a:rPr lang="en-US" sz="2400" dirty="0"/>
              <a:t> 1.248 </a:t>
            </a:r>
            <a:r>
              <a:rPr lang="en-US" sz="2400" dirty="0" err="1"/>
              <a:t>vụ</a:t>
            </a:r>
            <a:r>
              <a:rPr lang="en-US" sz="2400" dirty="0"/>
              <a:t> </a:t>
            </a:r>
            <a:r>
              <a:rPr lang="en-US" sz="2400" dirty="0" err="1"/>
              <a:t>với</a:t>
            </a:r>
            <a:r>
              <a:rPr lang="en-US" sz="2400" dirty="0"/>
              <a:t> 1.267 </a:t>
            </a:r>
            <a:r>
              <a:rPr lang="en-US" sz="2400" dirty="0" err="1"/>
              <a:t>đối</a:t>
            </a:r>
            <a:r>
              <a:rPr lang="en-US" sz="2400" dirty="0"/>
              <a:t> </a:t>
            </a:r>
            <a:r>
              <a:rPr lang="en-US" sz="2400" dirty="0" err="1"/>
              <a:t>tượng</a:t>
            </a:r>
            <a:r>
              <a:rPr lang="en-US" sz="2400" dirty="0"/>
              <a:t>, </a:t>
            </a:r>
            <a:r>
              <a:rPr lang="en-US" sz="2400" dirty="0" err="1"/>
              <a:t>chiếm</a:t>
            </a:r>
            <a:r>
              <a:rPr lang="en-US" sz="2400" dirty="0"/>
              <a:t> 76,5%  </a:t>
            </a:r>
            <a:r>
              <a:rPr lang="en-US" sz="2400" dirty="0" err="1"/>
              <a:t>số</a:t>
            </a:r>
            <a:r>
              <a:rPr lang="en-US" sz="2400" dirty="0"/>
              <a:t> </a:t>
            </a:r>
            <a:r>
              <a:rPr lang="en-US" sz="2400" dirty="0" err="1"/>
              <a:t>vụ</a:t>
            </a:r>
            <a:r>
              <a:rPr lang="en-US" sz="2400" dirty="0"/>
              <a:t> </a:t>
            </a:r>
            <a:r>
              <a:rPr lang="en-US" sz="2400" dirty="0" err="1" smtClean="0"/>
              <a:t>XHTEnói</a:t>
            </a:r>
            <a:r>
              <a:rPr lang="en-US" sz="2400" dirty="0" smtClean="0"/>
              <a:t> </a:t>
            </a:r>
            <a:r>
              <a:rPr lang="en-US" sz="2400" dirty="0" err="1"/>
              <a:t>chung</a:t>
            </a:r>
            <a:endParaRPr lang="en-US" sz="2400" dirty="0"/>
          </a:p>
          <a:p>
            <a:pPr>
              <a:buFont typeface="Wingdings" pitchFamily="2" charset="2"/>
              <a:buChar char="Ø"/>
            </a:pPr>
            <a:r>
              <a:rPr lang="en-US" sz="2400" dirty="0" err="1"/>
              <a:t>Nhiều</a:t>
            </a:r>
            <a:r>
              <a:rPr lang="en-US" sz="2400" dirty="0"/>
              <a:t> </a:t>
            </a:r>
            <a:r>
              <a:rPr lang="en-US" sz="2400" dirty="0" err="1"/>
              <a:t>vụ</a:t>
            </a:r>
            <a:r>
              <a:rPr lang="en-US" sz="2400" dirty="0"/>
              <a:t> </a:t>
            </a:r>
            <a:r>
              <a:rPr lang="en-US" sz="2400" dirty="0" err="1"/>
              <a:t>có</a:t>
            </a:r>
            <a:r>
              <a:rPr lang="en-US" sz="2400" dirty="0"/>
              <a:t> </a:t>
            </a:r>
            <a:r>
              <a:rPr lang="en-US" sz="2400" dirty="0" err="1"/>
              <a:t>tính</a:t>
            </a:r>
            <a:r>
              <a:rPr lang="en-US" sz="2400" dirty="0"/>
              <a:t> </a:t>
            </a:r>
            <a:r>
              <a:rPr lang="en-US" sz="2400" dirty="0" err="1"/>
              <a:t>chất</a:t>
            </a:r>
            <a:r>
              <a:rPr lang="en-US" sz="2400" dirty="0"/>
              <a:t> </a:t>
            </a:r>
            <a:r>
              <a:rPr lang="en-US" sz="2400" dirty="0" err="1"/>
              <a:t>đặc</a:t>
            </a:r>
            <a:r>
              <a:rPr lang="en-US" sz="2400" dirty="0"/>
              <a:t> </a:t>
            </a:r>
            <a:r>
              <a:rPr lang="en-US" sz="2400" dirty="0" err="1"/>
              <a:t>biệt</a:t>
            </a:r>
            <a:r>
              <a:rPr lang="en-US" sz="2400" dirty="0"/>
              <a:t> </a:t>
            </a:r>
            <a:r>
              <a:rPr lang="en-US" sz="2400" dirty="0" err="1"/>
              <a:t>nghiêm</a:t>
            </a:r>
            <a:r>
              <a:rPr lang="en-US" sz="2400" dirty="0"/>
              <a:t> </a:t>
            </a:r>
            <a:r>
              <a:rPr lang="en-US" sz="2400" dirty="0" err="1"/>
              <a:t>trọng</a:t>
            </a:r>
            <a:r>
              <a:rPr lang="en-US" sz="2400" dirty="0"/>
              <a:t> </a:t>
            </a:r>
            <a:r>
              <a:rPr lang="en-US" sz="2400" dirty="0" err="1"/>
              <a:t>như</a:t>
            </a:r>
            <a:r>
              <a:rPr lang="en-US" sz="2400" dirty="0"/>
              <a:t>: </a:t>
            </a:r>
            <a:r>
              <a:rPr lang="en-US" sz="2400" dirty="0" err="1"/>
              <a:t>Hiếp</a:t>
            </a:r>
            <a:r>
              <a:rPr lang="en-US" sz="2400" dirty="0"/>
              <a:t> </a:t>
            </a:r>
            <a:r>
              <a:rPr lang="en-US" sz="2400" dirty="0" err="1"/>
              <a:t>dâm</a:t>
            </a:r>
            <a:r>
              <a:rPr lang="en-US" sz="2400" dirty="0"/>
              <a:t> </a:t>
            </a:r>
            <a:r>
              <a:rPr lang="en-US" sz="2400" dirty="0" err="1"/>
              <a:t>tập</a:t>
            </a:r>
            <a:r>
              <a:rPr lang="en-US" sz="2400" dirty="0"/>
              <a:t> </a:t>
            </a:r>
            <a:r>
              <a:rPr lang="en-US" sz="2400" dirty="0" err="1"/>
              <a:t>thể</a:t>
            </a:r>
            <a:r>
              <a:rPr lang="en-US" sz="2400" dirty="0"/>
              <a:t>, </a:t>
            </a:r>
            <a:r>
              <a:rPr lang="en-US" sz="2400" dirty="0" err="1"/>
              <a:t>hiếp</a:t>
            </a:r>
            <a:r>
              <a:rPr lang="en-US" sz="2400" dirty="0"/>
              <a:t> </a:t>
            </a:r>
            <a:r>
              <a:rPr lang="en-US" sz="2400" dirty="0" err="1"/>
              <a:t>dâm</a:t>
            </a:r>
            <a:r>
              <a:rPr lang="en-US" sz="2400" dirty="0"/>
              <a:t> </a:t>
            </a:r>
            <a:r>
              <a:rPr lang="en-US" sz="2400" dirty="0" err="1"/>
              <a:t>trẻ</a:t>
            </a:r>
            <a:r>
              <a:rPr lang="en-US" sz="2400" dirty="0"/>
              <a:t> </a:t>
            </a:r>
            <a:r>
              <a:rPr lang="en-US" sz="2400" dirty="0" err="1"/>
              <a:t>dưới</a:t>
            </a:r>
            <a:r>
              <a:rPr lang="en-US" sz="2400" dirty="0"/>
              <a:t> 5 </a:t>
            </a:r>
            <a:r>
              <a:rPr lang="en-US" sz="2400" dirty="0" err="1"/>
              <a:t>tuổi</a:t>
            </a:r>
            <a:r>
              <a:rPr lang="en-US" sz="2400" dirty="0"/>
              <a:t>, cha </a:t>
            </a:r>
            <a:r>
              <a:rPr lang="en-US" sz="2400" dirty="0" err="1"/>
              <a:t>dượng</a:t>
            </a:r>
            <a:r>
              <a:rPr lang="en-US" sz="2400" dirty="0"/>
              <a:t> </a:t>
            </a:r>
            <a:r>
              <a:rPr lang="en-US" sz="2400" dirty="0" err="1"/>
              <a:t>hiếp</a:t>
            </a:r>
            <a:r>
              <a:rPr lang="en-US" sz="2400" dirty="0"/>
              <a:t> </a:t>
            </a:r>
            <a:r>
              <a:rPr lang="en-US" sz="2400" dirty="0" err="1"/>
              <a:t>dâm</a:t>
            </a:r>
            <a:r>
              <a:rPr lang="en-US" sz="2400" dirty="0"/>
              <a:t> con, </a:t>
            </a:r>
            <a:r>
              <a:rPr lang="en-US" sz="2400" dirty="0" err="1"/>
              <a:t>thầy</a:t>
            </a:r>
            <a:r>
              <a:rPr lang="en-US" sz="2400" dirty="0"/>
              <a:t> </a:t>
            </a:r>
            <a:r>
              <a:rPr lang="en-US" sz="2400" dirty="0" err="1"/>
              <a:t>giáo</a:t>
            </a:r>
            <a:r>
              <a:rPr lang="en-US" sz="2400" dirty="0"/>
              <a:t> XHTD </a:t>
            </a:r>
            <a:r>
              <a:rPr lang="en-US" sz="2400" dirty="0" err="1"/>
              <a:t>học</a:t>
            </a:r>
            <a:r>
              <a:rPr lang="en-US" sz="2400" dirty="0"/>
              <a:t> </a:t>
            </a:r>
            <a:r>
              <a:rPr lang="en-US" sz="2400" dirty="0" err="1"/>
              <a:t>trò</a:t>
            </a:r>
            <a:r>
              <a:rPr lang="en-US" sz="2400" dirty="0"/>
              <a:t> </a:t>
            </a:r>
            <a:r>
              <a:rPr lang="en-US" sz="2400" dirty="0" err="1"/>
              <a:t>nhiều</a:t>
            </a:r>
            <a:r>
              <a:rPr lang="en-US" sz="2400" dirty="0"/>
              <a:t> </a:t>
            </a:r>
            <a:r>
              <a:rPr lang="en-US" sz="2400" dirty="0" err="1"/>
              <a:t>lần</a:t>
            </a:r>
            <a:r>
              <a:rPr lang="en-US" sz="2400" dirty="0"/>
              <a:t>, </a:t>
            </a:r>
            <a:r>
              <a:rPr lang="en-US" sz="2400" dirty="0" err="1"/>
              <a:t>thậm</a:t>
            </a:r>
            <a:r>
              <a:rPr lang="en-US" sz="2400" dirty="0"/>
              <a:t> </a:t>
            </a:r>
            <a:r>
              <a:rPr lang="en-US" sz="2400" dirty="0" err="1"/>
              <a:t>chí</a:t>
            </a:r>
            <a:r>
              <a:rPr lang="en-US" sz="2400" dirty="0"/>
              <a:t> cha </a:t>
            </a:r>
            <a:r>
              <a:rPr lang="en-US" sz="2400" dirty="0" err="1"/>
              <a:t>đẻ</a:t>
            </a:r>
            <a:r>
              <a:rPr lang="en-US" sz="2400" dirty="0"/>
              <a:t> </a:t>
            </a:r>
            <a:r>
              <a:rPr lang="en-US" sz="2400" dirty="0" err="1"/>
              <a:t>hiếp</a:t>
            </a:r>
            <a:r>
              <a:rPr lang="en-US" sz="2400" dirty="0"/>
              <a:t> </a:t>
            </a:r>
            <a:r>
              <a:rPr lang="en-US" sz="2400" dirty="0" err="1"/>
              <a:t>dâm</a:t>
            </a:r>
            <a:r>
              <a:rPr lang="en-US" sz="2400" dirty="0"/>
              <a:t> con </a:t>
            </a:r>
            <a:r>
              <a:rPr lang="en-US" sz="2400" dirty="0" err="1"/>
              <a:t>gái</a:t>
            </a:r>
            <a:r>
              <a:rPr lang="en-US" sz="2400" dirty="0"/>
              <a:t>…</a:t>
            </a:r>
          </a:p>
          <a:p>
            <a:pPr marL="0" indent="0">
              <a:buNone/>
            </a:pPr>
            <a:endParaRPr lang="en-US" sz="1600" dirty="0" smtClean="0"/>
          </a:p>
          <a:p>
            <a:pPr marL="0" indent="0" algn="r">
              <a:buNone/>
            </a:pPr>
            <a:r>
              <a:rPr lang="en-US" sz="1600" dirty="0"/>
              <a:t>(</a:t>
            </a:r>
            <a:r>
              <a:rPr lang="en-US" sz="1600" dirty="0" err="1"/>
              <a:t>Nguồn</a:t>
            </a:r>
            <a:r>
              <a:rPr lang="en-US" sz="1600" dirty="0"/>
              <a:t>: Plan VN, 2018. </a:t>
            </a:r>
            <a:r>
              <a:rPr lang="en-US" sz="1600" dirty="0" err="1"/>
              <a:t>Tài</a:t>
            </a:r>
            <a:r>
              <a:rPr lang="en-US" sz="1600" dirty="0"/>
              <a:t> </a:t>
            </a:r>
            <a:r>
              <a:rPr lang="en-US" sz="1600" dirty="0" err="1"/>
              <a:t>liệu</a:t>
            </a:r>
            <a:r>
              <a:rPr lang="en-US" sz="1600" dirty="0"/>
              <a:t> </a:t>
            </a:r>
            <a:r>
              <a:rPr lang="en-US" sz="1600" dirty="0" err="1"/>
              <a:t>đã</a:t>
            </a:r>
            <a:r>
              <a:rPr lang="en-US" sz="1600" dirty="0"/>
              <a:t> </a:t>
            </a:r>
            <a:r>
              <a:rPr lang="en-US" sz="1600" dirty="0" err="1"/>
              <a:t>dẫn</a:t>
            </a:r>
            <a:r>
              <a:rPr lang="en-US" sz="1600" dirty="0"/>
              <a:t>, </a:t>
            </a:r>
            <a:r>
              <a:rPr lang="en-US" sz="1600" dirty="0" err="1"/>
              <a:t>trang</a:t>
            </a:r>
            <a:r>
              <a:rPr lang="en-US" sz="1600" dirty="0"/>
              <a:t> </a:t>
            </a:r>
            <a:r>
              <a:rPr lang="en-US" sz="1600" dirty="0" smtClean="0"/>
              <a:t>67 </a:t>
            </a:r>
            <a:r>
              <a:rPr lang="en-US" sz="1600" dirty="0" err="1" smtClean="0"/>
              <a:t>và</a:t>
            </a:r>
            <a:r>
              <a:rPr lang="en-US" sz="1600" dirty="0" smtClean="0"/>
              <a:t> </a:t>
            </a:r>
            <a:r>
              <a:rPr lang="en-US" sz="1600" dirty="0" err="1"/>
              <a:t>Khổng</a:t>
            </a:r>
            <a:r>
              <a:rPr lang="en-US" sz="1600" dirty="0"/>
              <a:t> </a:t>
            </a:r>
            <a:r>
              <a:rPr lang="en-US" sz="1600" dirty="0" err="1"/>
              <a:t>Ngọc</a:t>
            </a:r>
            <a:r>
              <a:rPr lang="en-US" sz="1600" dirty="0"/>
              <a:t> </a:t>
            </a:r>
            <a:r>
              <a:rPr lang="en-US" sz="1600" dirty="0" err="1"/>
              <a:t>Oanh</a:t>
            </a:r>
            <a:r>
              <a:rPr lang="en-US" sz="1600" dirty="0"/>
              <a:t>, P6/C45. </a:t>
            </a:r>
            <a:r>
              <a:rPr lang="en-US" sz="1600" dirty="0" err="1"/>
              <a:t>Báo</a:t>
            </a:r>
            <a:r>
              <a:rPr lang="en-US" sz="1600" dirty="0"/>
              <a:t> </a:t>
            </a:r>
            <a:r>
              <a:rPr lang="en-US" sz="1600" dirty="0" err="1"/>
              <a:t>cáo</a:t>
            </a:r>
            <a:r>
              <a:rPr lang="en-US" sz="1600" dirty="0"/>
              <a:t> </a:t>
            </a:r>
            <a:r>
              <a:rPr lang="en-US" sz="1600" dirty="0" err="1"/>
              <a:t>tình</a:t>
            </a:r>
            <a:r>
              <a:rPr lang="en-US" sz="1600" dirty="0"/>
              <a:t> </a:t>
            </a:r>
            <a:r>
              <a:rPr lang="en-US" sz="1600" dirty="0" err="1"/>
              <a:t>hình</a:t>
            </a:r>
            <a:r>
              <a:rPr lang="en-US" sz="1600" dirty="0"/>
              <a:t> </a:t>
            </a:r>
            <a:r>
              <a:rPr lang="en-US" sz="1600" dirty="0" err="1"/>
              <a:t>tội</a:t>
            </a:r>
            <a:r>
              <a:rPr lang="en-US" sz="1600" dirty="0"/>
              <a:t> </a:t>
            </a:r>
            <a:r>
              <a:rPr lang="en-US" sz="1600" dirty="0" err="1"/>
              <a:t>phạm</a:t>
            </a:r>
            <a:r>
              <a:rPr lang="en-US" sz="1600" dirty="0"/>
              <a:t> </a:t>
            </a:r>
            <a:r>
              <a:rPr lang="en-US" sz="1600" dirty="0" smtClean="0"/>
              <a:t>XHTD, </a:t>
            </a:r>
            <a:r>
              <a:rPr lang="en-US" sz="1600" dirty="0" err="1"/>
              <a:t>ngày</a:t>
            </a:r>
            <a:r>
              <a:rPr lang="en-US" sz="1600" dirty="0"/>
              <a:t> 7/12/2017</a:t>
            </a:r>
            <a:r>
              <a:rPr lang="en-US" sz="1600" dirty="0" smtClean="0"/>
              <a:t>)</a:t>
            </a:r>
            <a:endParaRPr lang="en-US" sz="1600" dirty="0"/>
          </a:p>
          <a:p>
            <a:pPr marL="0" indent="0" algn="r">
              <a:buNone/>
            </a:pPr>
            <a:endParaRPr lang="en-US" sz="1600" dirty="0" smtClean="0"/>
          </a:p>
        </p:txBody>
      </p:sp>
    </p:spTree>
    <p:extLst>
      <p:ext uri="{BB962C8B-B14F-4D97-AF65-F5344CB8AC3E}">
        <p14:creationId xmlns:p14="http://schemas.microsoft.com/office/powerpoint/2010/main" val="38921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26037</TotalTime>
  <Words>3868</Words>
  <Application>Microsoft Office PowerPoint</Application>
  <PresentationFormat>On-screen Show (4:3)</PresentationFormat>
  <Paragraphs>332</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vt:lpstr>
      <vt:lpstr>MỤC TIÊU</vt:lpstr>
      <vt:lpstr>PowerPoint Presentation</vt:lpstr>
      <vt:lpstr>Mời thầy cô xem 03 bảng số liệu</vt:lpstr>
      <vt:lpstr>PowerPoint Presentation</vt:lpstr>
      <vt:lpstr>Nhận thức về BLHĐTCSG</vt:lpstr>
      <vt:lpstr>Có bao nhiêu trẻ từng bị trừng phạt thân thể?</vt:lpstr>
      <vt:lpstr>Bạo lực thể chất </vt:lpstr>
      <vt:lpstr>Thực trạng QRTD và XHTD trẻ em </vt:lpstr>
      <vt:lpstr>Thực trạng QRTD và XHTD trẻ em </vt:lpstr>
      <vt:lpstr>Các con số biết nói</vt:lpstr>
      <vt:lpstr>PowerPoint Presentation</vt:lpstr>
      <vt:lpstr>PowerPoint Presentation</vt:lpstr>
      <vt:lpstr>PowerPoint Presentation</vt:lpstr>
      <vt:lpstr>Thảo luận nhóm:  Liệt kê các hành vi của giáo viên/ học sinh thể hiện những biểu hiện của bạo lực học đường, bạo lực học đường trên cơ sở giới và xâm hại trẻ em ở 04 hình thức.</vt:lpstr>
      <vt:lpstr>PowerPoint Presentation</vt:lpstr>
      <vt:lpstr>PowerPoint Presentation</vt:lpstr>
      <vt:lpstr>PowerPoint Presentation</vt:lpstr>
      <vt:lpstr>PowerPoint Presentation</vt:lpstr>
      <vt:lpstr>PowerPoint Presentation</vt:lpstr>
      <vt:lpstr>PowerPoint Presentation</vt:lpstr>
      <vt:lpstr> TÌNH HUỐNG :</vt:lpstr>
      <vt:lpstr>Các hình thức bạo lực giới có thể xảy ra đồng thời và có quan hệ với nhau</vt:lpstr>
      <vt:lpstr>Ảnh hưởng và tác động của BLHĐTCSG/XHTDTE</vt:lpstr>
      <vt:lpstr>NGUYÊN NHÂN CỦA BLHĐTCSG VÀ XHTDTE</vt:lpstr>
      <vt:lpstr>PowerPoint Presentation</vt:lpstr>
      <vt:lpstr>  Hoạt động 4: Chia sẻ kinh nghiệm cá nhân</vt:lpstr>
      <vt:lpstr>PowerPoint Presentation</vt:lpstr>
      <vt:lpstr>NGUYÊN TẮC HÀNH ĐỘNG</vt:lpstr>
      <vt:lpstr>Yêu cầu </vt:lpstr>
      <vt:lpstr>Quy trình quản lý các ca báo cáo bạo lực/xâm hại của nhà trường</vt:lpstr>
      <vt:lpstr>(1) Đánh giá ban đầu</vt:lpstr>
      <vt:lpstr>(2) Phỏng vấn học sinh - Thu thập thông tin</vt:lpstr>
      <vt:lpstr>Thông tin thu thập - Nội dung phỏng vấn học sinh</vt:lpstr>
      <vt:lpstr>(3) ỨNG PHÓ -  Điều tra và báo cáo nội bộ</vt:lpstr>
      <vt:lpstr>5 bước GVCN cần thực hiện khi nhận thông tin từ HS </vt:lpstr>
      <vt:lpstr>PHÁT HIỆN CÁC TRƯỜNG HỢP HS BỊ BẠO LỰC GIỚI</vt:lpstr>
      <vt:lpstr>TÓM TẮT BÀI HỌC</vt:lpstr>
      <vt:lpstr>PowerPoint Presentation</vt:lpstr>
    </vt:vector>
  </TitlesOfParts>
  <Company>HVTTN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Phạm Đỗ Hải</cp:lastModifiedBy>
  <cp:revision>2816</cp:revision>
  <dcterms:created xsi:type="dcterms:W3CDTF">2013-08-25T06:40:43Z</dcterms:created>
  <dcterms:modified xsi:type="dcterms:W3CDTF">2019-10-15T22:06:32Z</dcterms:modified>
</cp:coreProperties>
</file>