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404" r:id="rId2"/>
    <p:sldId id="349" r:id="rId3"/>
    <p:sldId id="353" r:id="rId4"/>
    <p:sldId id="396" r:id="rId5"/>
    <p:sldId id="351" r:id="rId6"/>
    <p:sldId id="391" r:id="rId7"/>
    <p:sldId id="395" r:id="rId8"/>
    <p:sldId id="397" r:id="rId9"/>
    <p:sldId id="398" r:id="rId10"/>
    <p:sldId id="399" r:id="rId11"/>
    <p:sldId id="400" r:id="rId12"/>
    <p:sldId id="401" r:id="rId13"/>
    <p:sldId id="402" r:id="rId14"/>
    <p:sldId id="403" r:id="rId15"/>
    <p:sldId id="375" r:id="rId16"/>
    <p:sldId id="376" r:id="rId17"/>
    <p:sldId id="377" r:id="rId18"/>
    <p:sldId id="379" r:id="rId19"/>
    <p:sldId id="381" r:id="rId20"/>
    <p:sldId id="384" r:id="rId21"/>
  </p:sldIdLst>
  <p:sldSz cx="12192000" cy="6858000"/>
  <p:notesSz cx="6797675" cy="98567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66"/>
    <a:srgbClr val="FF0000"/>
    <a:srgbClr val="000000"/>
    <a:srgbClr val="FF99FF"/>
    <a:srgbClr val="CCCCFF"/>
    <a:srgbClr val="CC66FF"/>
    <a:srgbClr val="FFF3CD"/>
    <a:srgbClr val="A7D9FF"/>
    <a:srgbClr val="FFE4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5" autoAdjust="0"/>
    <p:restoredTop sz="93381" autoAdjust="0"/>
  </p:normalViewPr>
  <p:slideViewPr>
    <p:cSldViewPr snapToGrid="0">
      <p:cViewPr>
        <p:scale>
          <a:sx n="73" d="100"/>
          <a:sy n="73" d="100"/>
        </p:scale>
        <p:origin x="-906" y="-3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4B48C1-593E-41E0-B974-9227C8B9667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7353DAB-4584-46D4-95C9-7C32AE7D24D8}">
      <dgm:prSet phldrT="[Text]" custT="1"/>
      <dgm:spPr>
        <a:solidFill>
          <a:srgbClr val="FFDF79"/>
        </a:solidFill>
      </dgm:spPr>
      <dgm:t>
        <a:bodyPr/>
        <a:lstStyle/>
        <a:p>
          <a:pPr algn="l"/>
          <a:r>
            <a:rPr lang="en-US" sz="2800" b="1" dirty="0" err="1" smtClean="0">
              <a:solidFill>
                <a:schemeClr val="tx1"/>
              </a:solidFill>
              <a:latin typeface="Calibri" pitchFamily="34" charset="0"/>
              <a:cs typeface="Arial" panose="020B0604020202020204" pitchFamily="34" charset="0"/>
            </a:rPr>
            <a:t>Vai</a:t>
          </a:r>
          <a:r>
            <a:rPr lang="en-US" sz="2800" b="1" dirty="0" smtClean="0">
              <a:solidFill>
                <a:schemeClr val="tx1"/>
              </a:solidFill>
              <a:latin typeface="Calibri" pitchFamily="34" charset="0"/>
              <a:cs typeface="Arial" panose="020B0604020202020204" pitchFamily="34" charset="0"/>
            </a:rPr>
            <a:t> </a:t>
          </a:r>
          <a:r>
            <a:rPr lang="en-US" sz="2800" b="1" dirty="0" err="1" smtClean="0">
              <a:solidFill>
                <a:schemeClr val="tx1"/>
              </a:solidFill>
              <a:latin typeface="Calibri" pitchFamily="34" charset="0"/>
              <a:cs typeface="Arial" panose="020B0604020202020204" pitchFamily="34" charset="0"/>
            </a:rPr>
            <a:t>trò</a:t>
          </a:r>
          <a:r>
            <a:rPr lang="en-US" sz="2800" b="1" dirty="0" smtClean="0">
              <a:solidFill>
                <a:schemeClr val="tx1"/>
              </a:solidFill>
              <a:latin typeface="Calibri" pitchFamily="34" charset="0"/>
              <a:cs typeface="Arial" panose="020B0604020202020204" pitchFamily="34" charset="0"/>
            </a:rPr>
            <a:t>,</a:t>
          </a:r>
          <a:r>
            <a:rPr lang="vi-VN" sz="2800" b="1" dirty="0" smtClean="0">
              <a:solidFill>
                <a:schemeClr val="tx1"/>
              </a:solidFill>
              <a:latin typeface="Calibri" pitchFamily="34" charset="0"/>
              <a:cs typeface="Arial" panose="020B0604020202020204" pitchFamily="34" charset="0"/>
            </a:rPr>
            <a:t> nhiệm vụ của GVCN trường THPT và  </a:t>
          </a:r>
        </a:p>
        <a:p>
          <a:pPr algn="l"/>
          <a:r>
            <a:rPr lang="vi-VN" sz="2800" b="1" dirty="0" smtClean="0">
              <a:solidFill>
                <a:schemeClr val="tx1"/>
              </a:solidFill>
              <a:latin typeface="Calibri" pitchFamily="34" charset="0"/>
              <a:cs typeface="Arial" panose="020B0604020202020204" pitchFamily="34" charset="0"/>
            </a:rPr>
            <a:t>Sự cần thiết phải LGG trong công tác QL, GD HS </a:t>
          </a:r>
          <a:r>
            <a:rPr lang="en-US" sz="2800" b="1" dirty="0" smtClean="0">
              <a:solidFill>
                <a:schemeClr val="tx1"/>
              </a:solidFill>
              <a:latin typeface="Calibri" pitchFamily="34" charset="0"/>
              <a:cs typeface="Arial" panose="020B0604020202020204" pitchFamily="34" charset="0"/>
            </a:rPr>
            <a:t>ở </a:t>
          </a:r>
          <a:r>
            <a:rPr lang="en-US" sz="2800" b="1" dirty="0" err="1" smtClean="0">
              <a:solidFill>
                <a:schemeClr val="tx1"/>
              </a:solidFill>
              <a:latin typeface="Calibri" pitchFamily="34" charset="0"/>
              <a:cs typeface="Arial" panose="020B0604020202020204" pitchFamily="34" charset="0"/>
            </a:rPr>
            <a:t>trường</a:t>
          </a:r>
          <a:r>
            <a:rPr lang="en-US" sz="2800" b="1" dirty="0" smtClean="0">
              <a:solidFill>
                <a:schemeClr val="tx1"/>
              </a:solidFill>
              <a:latin typeface="Calibri" pitchFamily="34" charset="0"/>
              <a:cs typeface="Arial" panose="020B0604020202020204" pitchFamily="34" charset="0"/>
            </a:rPr>
            <a:t> THPT</a:t>
          </a:r>
          <a:endParaRPr lang="en-US" sz="2800" b="1" dirty="0">
            <a:solidFill>
              <a:schemeClr val="tx1"/>
            </a:solidFill>
            <a:latin typeface="Calibri" pitchFamily="34" charset="0"/>
            <a:cs typeface="Arial" panose="020B0604020202020204" pitchFamily="34" charset="0"/>
          </a:endParaRPr>
        </a:p>
      </dgm:t>
    </dgm:pt>
    <dgm:pt modelId="{3DDDE479-0230-4371-A3B9-9179424D8B03}" type="parTrans" cxnId="{FE8DC409-CCB6-4794-8CAA-6ECB38C45A13}">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9F4FF139-29B0-4CFA-8FBD-8587DDD5A835}" type="sibTrans" cxnId="{FE8DC409-CCB6-4794-8CAA-6ECB38C45A13}">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5AFB2678-7710-4E5F-B9B8-4D4F4C039ACA}">
      <dgm:prSet phldrT="[Text]" custT="1"/>
      <dgm:spPr>
        <a:solidFill>
          <a:srgbClr val="FFDF79"/>
        </a:solidFill>
      </dgm:spPr>
      <dgm:t>
        <a:bodyPr/>
        <a:lstStyle/>
        <a:p>
          <a:pPr algn="l"/>
          <a:r>
            <a:rPr lang="vi-VN" sz="2800" b="1" dirty="0" smtClean="0">
              <a:solidFill>
                <a:schemeClr val="tx1"/>
              </a:solidFill>
              <a:latin typeface="Calibri" pitchFamily="34" charset="0"/>
              <a:cs typeface="Arial" panose="020B0604020202020204" pitchFamily="34" charset="0"/>
            </a:rPr>
            <a:t>Qui trình LGG; </a:t>
          </a:r>
        </a:p>
        <a:p>
          <a:pPr algn="l"/>
          <a:r>
            <a:rPr lang="vi-VN" sz="2800" b="1" dirty="0" smtClean="0">
              <a:solidFill>
                <a:schemeClr val="tx1"/>
              </a:solidFill>
              <a:latin typeface="Calibri" pitchFamily="34" charset="0"/>
              <a:cs typeface="Arial" panose="020B0604020202020204" pitchFamily="34" charset="0"/>
            </a:rPr>
            <a:t>Định hướng thực hiện LGG trong QL, GD HS </a:t>
          </a:r>
        </a:p>
        <a:p>
          <a:pPr algn="l"/>
          <a:r>
            <a:rPr lang="vi-VN" sz="2800" b="1" dirty="0" smtClean="0">
              <a:solidFill>
                <a:schemeClr val="tx1"/>
              </a:solidFill>
              <a:latin typeface="Calibri" pitchFamily="34" charset="0"/>
              <a:cs typeface="Arial" panose="020B0604020202020204" pitchFamily="34" charset="0"/>
            </a:rPr>
            <a:t>của GVCN</a:t>
          </a:r>
          <a:endParaRPr lang="en-US" sz="2800" b="1" dirty="0">
            <a:solidFill>
              <a:schemeClr val="tx1"/>
            </a:solidFill>
            <a:latin typeface="Calibri" pitchFamily="34" charset="0"/>
            <a:cs typeface="Arial" panose="020B0604020202020204" pitchFamily="34" charset="0"/>
          </a:endParaRPr>
        </a:p>
      </dgm:t>
    </dgm:pt>
    <dgm:pt modelId="{31E04144-46AF-4AA5-B588-3907EC790D1C}" type="parTrans" cxnId="{B91CF867-BCB9-4643-BA97-2718957312E6}">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2B13D1A1-520D-4F71-A0AF-81A75FB5A124}" type="sibTrans" cxnId="{B91CF867-BCB9-4643-BA97-2718957312E6}">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F2A34EF8-B60E-4CF2-86E9-CD57FEA301EE}" type="pres">
      <dgm:prSet presAssocID="{FA4B48C1-593E-41E0-B974-9227C8B9667E}" presName="Name0" presStyleCnt="0">
        <dgm:presLayoutVars>
          <dgm:chMax val="7"/>
          <dgm:chPref val="7"/>
          <dgm:dir/>
        </dgm:presLayoutVars>
      </dgm:prSet>
      <dgm:spPr/>
      <dgm:t>
        <a:bodyPr/>
        <a:lstStyle/>
        <a:p>
          <a:endParaRPr lang="en-US"/>
        </a:p>
      </dgm:t>
    </dgm:pt>
    <dgm:pt modelId="{19FFFC42-29CD-486F-9CAD-30DA81083939}" type="pres">
      <dgm:prSet presAssocID="{FA4B48C1-593E-41E0-B974-9227C8B9667E}" presName="Name1" presStyleCnt="0"/>
      <dgm:spPr/>
    </dgm:pt>
    <dgm:pt modelId="{3A1B3DB8-8B06-41C8-8F4B-91D0231C0563}" type="pres">
      <dgm:prSet presAssocID="{FA4B48C1-593E-41E0-B974-9227C8B9667E}" presName="cycle" presStyleCnt="0"/>
      <dgm:spPr/>
    </dgm:pt>
    <dgm:pt modelId="{97AFD8E3-B306-4773-81A3-42714A0E0113}" type="pres">
      <dgm:prSet presAssocID="{FA4B48C1-593E-41E0-B974-9227C8B9667E}" presName="srcNode" presStyleLbl="node1" presStyleIdx="0" presStyleCnt="2"/>
      <dgm:spPr/>
    </dgm:pt>
    <dgm:pt modelId="{87076BFE-D28B-4545-8E02-220313D7AD2D}" type="pres">
      <dgm:prSet presAssocID="{FA4B48C1-593E-41E0-B974-9227C8B9667E}" presName="conn" presStyleLbl="parChTrans1D2" presStyleIdx="0" presStyleCnt="1"/>
      <dgm:spPr/>
      <dgm:t>
        <a:bodyPr/>
        <a:lstStyle/>
        <a:p>
          <a:endParaRPr lang="en-US"/>
        </a:p>
      </dgm:t>
    </dgm:pt>
    <dgm:pt modelId="{C38DF78E-7181-46C0-A95D-FD6657A7BE59}" type="pres">
      <dgm:prSet presAssocID="{FA4B48C1-593E-41E0-B974-9227C8B9667E}" presName="extraNode" presStyleLbl="node1" presStyleIdx="0" presStyleCnt="2"/>
      <dgm:spPr/>
    </dgm:pt>
    <dgm:pt modelId="{DF2F99AE-5B96-4072-A9BF-AA148846F0E9}" type="pres">
      <dgm:prSet presAssocID="{FA4B48C1-593E-41E0-B974-9227C8B9667E}" presName="dstNode" presStyleLbl="node1" presStyleIdx="0" presStyleCnt="2"/>
      <dgm:spPr/>
    </dgm:pt>
    <dgm:pt modelId="{3EB6FF1E-6A4E-486B-A43C-E681E9981469}" type="pres">
      <dgm:prSet presAssocID="{17353DAB-4584-46D4-95C9-7C32AE7D24D8}" presName="text_1" presStyleLbl="node1" presStyleIdx="0" presStyleCnt="2">
        <dgm:presLayoutVars>
          <dgm:bulletEnabled val="1"/>
        </dgm:presLayoutVars>
      </dgm:prSet>
      <dgm:spPr/>
      <dgm:t>
        <a:bodyPr/>
        <a:lstStyle/>
        <a:p>
          <a:endParaRPr lang="en-US"/>
        </a:p>
      </dgm:t>
    </dgm:pt>
    <dgm:pt modelId="{9CC72886-6740-4EB5-B0E0-13C6790D3A3C}" type="pres">
      <dgm:prSet presAssocID="{17353DAB-4584-46D4-95C9-7C32AE7D24D8}" presName="accent_1" presStyleCnt="0"/>
      <dgm:spPr/>
    </dgm:pt>
    <dgm:pt modelId="{26751FDD-9FF1-4E99-8D40-989B2198987F}" type="pres">
      <dgm:prSet presAssocID="{17353DAB-4584-46D4-95C9-7C32AE7D24D8}" presName="accentRepeatNode" presStyleLbl="solidFgAcc1" presStyleIdx="0" presStyleCnt="2" custScaleX="52618" custScaleY="62254"/>
      <dgm:spPr/>
    </dgm:pt>
    <dgm:pt modelId="{9B67E7A3-90E7-44E5-8E39-CD6335D30A43}" type="pres">
      <dgm:prSet presAssocID="{5AFB2678-7710-4E5F-B9B8-4D4F4C039ACA}" presName="text_2" presStyleLbl="node1" presStyleIdx="1" presStyleCnt="2">
        <dgm:presLayoutVars>
          <dgm:bulletEnabled val="1"/>
        </dgm:presLayoutVars>
      </dgm:prSet>
      <dgm:spPr/>
      <dgm:t>
        <a:bodyPr/>
        <a:lstStyle/>
        <a:p>
          <a:endParaRPr lang="en-US"/>
        </a:p>
      </dgm:t>
    </dgm:pt>
    <dgm:pt modelId="{453866DE-21DF-4D09-AFCF-22BD6CC64C37}" type="pres">
      <dgm:prSet presAssocID="{5AFB2678-7710-4E5F-B9B8-4D4F4C039ACA}" presName="accent_2" presStyleCnt="0"/>
      <dgm:spPr/>
    </dgm:pt>
    <dgm:pt modelId="{A9E1929C-E9FB-4A53-B238-51475129FD8E}" type="pres">
      <dgm:prSet presAssocID="{5AFB2678-7710-4E5F-B9B8-4D4F4C039ACA}" presName="accentRepeatNode" presStyleLbl="solidFgAcc1" presStyleIdx="1" presStyleCnt="2" custScaleX="53257" custScaleY="61979" custLinFactNeighborX="4073" custLinFactNeighborY="0"/>
      <dgm:spPr/>
    </dgm:pt>
  </dgm:ptLst>
  <dgm:cxnLst>
    <dgm:cxn modelId="{B91CF867-BCB9-4643-BA97-2718957312E6}" srcId="{FA4B48C1-593E-41E0-B974-9227C8B9667E}" destId="{5AFB2678-7710-4E5F-B9B8-4D4F4C039ACA}" srcOrd="1" destOrd="0" parTransId="{31E04144-46AF-4AA5-B588-3907EC790D1C}" sibTransId="{2B13D1A1-520D-4F71-A0AF-81A75FB5A124}"/>
    <dgm:cxn modelId="{E4CD7C62-A6DF-49B4-B4B4-D52F39C18634}" type="presOf" srcId="{9F4FF139-29B0-4CFA-8FBD-8587DDD5A835}" destId="{87076BFE-D28B-4545-8E02-220313D7AD2D}" srcOrd="0" destOrd="0" presId="urn:microsoft.com/office/officeart/2008/layout/VerticalCurvedList"/>
    <dgm:cxn modelId="{9EF934AA-B3E5-4833-9047-26D99B7C69E8}" type="presOf" srcId="{FA4B48C1-593E-41E0-B974-9227C8B9667E}" destId="{F2A34EF8-B60E-4CF2-86E9-CD57FEA301EE}" srcOrd="0" destOrd="0" presId="urn:microsoft.com/office/officeart/2008/layout/VerticalCurvedList"/>
    <dgm:cxn modelId="{91BD681C-539A-4AE4-8B61-E4FC062BA5FD}" type="presOf" srcId="{5AFB2678-7710-4E5F-B9B8-4D4F4C039ACA}" destId="{9B67E7A3-90E7-44E5-8E39-CD6335D30A43}" srcOrd="0" destOrd="0" presId="urn:microsoft.com/office/officeart/2008/layout/VerticalCurvedList"/>
    <dgm:cxn modelId="{88D695D3-A0FC-438B-8B58-57D20E39ADDC}" type="presOf" srcId="{17353DAB-4584-46D4-95C9-7C32AE7D24D8}" destId="{3EB6FF1E-6A4E-486B-A43C-E681E9981469}" srcOrd="0" destOrd="0" presId="urn:microsoft.com/office/officeart/2008/layout/VerticalCurvedList"/>
    <dgm:cxn modelId="{FE8DC409-CCB6-4794-8CAA-6ECB38C45A13}" srcId="{FA4B48C1-593E-41E0-B974-9227C8B9667E}" destId="{17353DAB-4584-46D4-95C9-7C32AE7D24D8}" srcOrd="0" destOrd="0" parTransId="{3DDDE479-0230-4371-A3B9-9179424D8B03}" sibTransId="{9F4FF139-29B0-4CFA-8FBD-8587DDD5A835}"/>
    <dgm:cxn modelId="{1F95B684-FDE0-46D0-A981-55714821A10F}" type="presParOf" srcId="{F2A34EF8-B60E-4CF2-86E9-CD57FEA301EE}" destId="{19FFFC42-29CD-486F-9CAD-30DA81083939}" srcOrd="0" destOrd="0" presId="urn:microsoft.com/office/officeart/2008/layout/VerticalCurvedList"/>
    <dgm:cxn modelId="{243E746D-6ED8-40BE-98DE-96CDBBE91FB9}" type="presParOf" srcId="{19FFFC42-29CD-486F-9CAD-30DA81083939}" destId="{3A1B3DB8-8B06-41C8-8F4B-91D0231C0563}" srcOrd="0" destOrd="0" presId="urn:microsoft.com/office/officeart/2008/layout/VerticalCurvedList"/>
    <dgm:cxn modelId="{ABAC86D4-6D30-4ACF-B10B-01B8B4F4A735}" type="presParOf" srcId="{3A1B3DB8-8B06-41C8-8F4B-91D0231C0563}" destId="{97AFD8E3-B306-4773-81A3-42714A0E0113}" srcOrd="0" destOrd="0" presId="urn:microsoft.com/office/officeart/2008/layout/VerticalCurvedList"/>
    <dgm:cxn modelId="{DA77DA77-2ABA-46F6-852A-C51719FBC76A}" type="presParOf" srcId="{3A1B3DB8-8B06-41C8-8F4B-91D0231C0563}" destId="{87076BFE-D28B-4545-8E02-220313D7AD2D}" srcOrd="1" destOrd="0" presId="urn:microsoft.com/office/officeart/2008/layout/VerticalCurvedList"/>
    <dgm:cxn modelId="{ABB3330E-CFC4-453F-8518-CA5B75417FBC}" type="presParOf" srcId="{3A1B3DB8-8B06-41C8-8F4B-91D0231C0563}" destId="{C38DF78E-7181-46C0-A95D-FD6657A7BE59}" srcOrd="2" destOrd="0" presId="urn:microsoft.com/office/officeart/2008/layout/VerticalCurvedList"/>
    <dgm:cxn modelId="{D5CCD577-F653-49CA-B92F-FC3E882E11DD}" type="presParOf" srcId="{3A1B3DB8-8B06-41C8-8F4B-91D0231C0563}" destId="{DF2F99AE-5B96-4072-A9BF-AA148846F0E9}" srcOrd="3" destOrd="0" presId="urn:microsoft.com/office/officeart/2008/layout/VerticalCurvedList"/>
    <dgm:cxn modelId="{541C2773-10FC-451A-B220-A8573AE3C39A}" type="presParOf" srcId="{19FFFC42-29CD-486F-9CAD-30DA81083939}" destId="{3EB6FF1E-6A4E-486B-A43C-E681E9981469}" srcOrd="1" destOrd="0" presId="urn:microsoft.com/office/officeart/2008/layout/VerticalCurvedList"/>
    <dgm:cxn modelId="{DAC6ACDD-3C15-4ED8-BB81-1C632C4B3749}" type="presParOf" srcId="{19FFFC42-29CD-486F-9CAD-30DA81083939}" destId="{9CC72886-6740-4EB5-B0E0-13C6790D3A3C}" srcOrd="2" destOrd="0" presId="urn:microsoft.com/office/officeart/2008/layout/VerticalCurvedList"/>
    <dgm:cxn modelId="{508F1DD8-BC8C-4F20-BADD-DA6F7B67D405}" type="presParOf" srcId="{9CC72886-6740-4EB5-B0E0-13C6790D3A3C}" destId="{26751FDD-9FF1-4E99-8D40-989B2198987F}" srcOrd="0" destOrd="0" presId="urn:microsoft.com/office/officeart/2008/layout/VerticalCurvedList"/>
    <dgm:cxn modelId="{F1BD6091-68DC-4F84-A2BF-8F0377311BFD}" type="presParOf" srcId="{19FFFC42-29CD-486F-9CAD-30DA81083939}" destId="{9B67E7A3-90E7-44E5-8E39-CD6335D30A43}" srcOrd="3" destOrd="0" presId="urn:microsoft.com/office/officeart/2008/layout/VerticalCurvedList"/>
    <dgm:cxn modelId="{53801D22-9496-474F-A348-045D5E37C4C5}" type="presParOf" srcId="{19FFFC42-29CD-486F-9CAD-30DA81083939}" destId="{453866DE-21DF-4D09-AFCF-22BD6CC64C37}" srcOrd="4" destOrd="0" presId="urn:microsoft.com/office/officeart/2008/layout/VerticalCurvedList"/>
    <dgm:cxn modelId="{F14A180D-9CCD-4742-95D2-832580CC2F7A}" type="presParOf" srcId="{453866DE-21DF-4D09-AFCF-22BD6CC64C37}" destId="{A9E1929C-E9FB-4A53-B238-51475129FD8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A4B48C1-593E-41E0-B974-9227C8B9667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7353DAB-4584-46D4-95C9-7C32AE7D24D8}">
      <dgm:prSet phldrT="[Text]" custT="1"/>
      <dgm:spPr>
        <a:solidFill>
          <a:srgbClr val="FFDF79"/>
        </a:solidFill>
      </dgm:spPr>
      <dgm:t>
        <a:bodyPr/>
        <a:lstStyle/>
        <a:p>
          <a:pPr algn="l"/>
          <a:r>
            <a:rPr lang="en-US" sz="2400" smtClean="0">
              <a:solidFill>
                <a:schemeClr val="tx1"/>
              </a:solidFill>
            </a:rPr>
            <a:t>Phối hợp tích cực, chặt chẽ với gia đình HS (cả cha và mẹ) để  giải quyết kịp thời, triệt để bất kỳ vụ việc bạo lực nào xảy ra trong lớp học, tránh xung đột kéo dài giữa các học sinh, hoặc giữa HS với GV</a:t>
          </a:r>
          <a:endParaRPr lang="en-US" sz="2400" dirty="0">
            <a:solidFill>
              <a:schemeClr val="tx1"/>
            </a:solidFill>
            <a:latin typeface="Arial" panose="020B0604020202020204" pitchFamily="34" charset="0"/>
            <a:cs typeface="Arial" panose="020B0604020202020204" pitchFamily="34" charset="0"/>
          </a:endParaRPr>
        </a:p>
      </dgm:t>
    </dgm:pt>
    <dgm:pt modelId="{3DDDE479-0230-4371-A3B9-9179424D8B03}" type="parTrans" cxnId="{FE8DC409-CCB6-4794-8CAA-6ECB38C45A13}">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9F4FF139-29B0-4CFA-8FBD-8587DDD5A835}" type="sibTrans" cxnId="{FE8DC409-CCB6-4794-8CAA-6ECB38C45A13}">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BCCAA6D7-E43C-4995-8550-2C2DD2EDA2FF}">
      <dgm:prSet phldrT="[Text]" custT="1"/>
      <dgm:spPr>
        <a:solidFill>
          <a:srgbClr val="FFDF79"/>
        </a:solidFill>
      </dgm:spPr>
      <dgm:t>
        <a:bodyPr/>
        <a:lstStyle/>
        <a:p>
          <a:pPr algn="l"/>
          <a:r>
            <a:rPr lang="en-US" sz="2400" smtClean="0">
              <a:solidFill>
                <a:schemeClr val="tx1"/>
              </a:solidFill>
            </a:rPr>
            <a:t>Cung cấp cho học sinh tên, địa chỉ liên hệ, số điện thoại của các tổ chức, cá nhân có thể tư vấn, hỗ trợ trẻ em liên quan đến các vấn đề về BLHĐTCSG</a:t>
          </a:r>
          <a:endParaRPr lang="en-US" sz="2400" dirty="0">
            <a:solidFill>
              <a:schemeClr val="tx1"/>
            </a:solidFill>
            <a:latin typeface="Arial" panose="020B0604020202020204" pitchFamily="34" charset="0"/>
            <a:cs typeface="Arial" panose="020B0604020202020204" pitchFamily="34" charset="0"/>
          </a:endParaRPr>
        </a:p>
      </dgm:t>
    </dgm:pt>
    <dgm:pt modelId="{790C38D7-F60B-4826-BF45-B61EF5F29C1C}" type="parTrans" cxnId="{E87BE780-3334-40F7-BF55-D0D235CB6C24}">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68D95915-EDF6-45EC-8CCE-21CFB4360AE1}" type="sibTrans" cxnId="{E87BE780-3334-40F7-BF55-D0D235CB6C24}">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F2A34EF8-B60E-4CF2-86E9-CD57FEA301EE}" type="pres">
      <dgm:prSet presAssocID="{FA4B48C1-593E-41E0-B974-9227C8B9667E}" presName="Name0" presStyleCnt="0">
        <dgm:presLayoutVars>
          <dgm:chMax val="7"/>
          <dgm:chPref val="7"/>
          <dgm:dir/>
        </dgm:presLayoutVars>
      </dgm:prSet>
      <dgm:spPr/>
      <dgm:t>
        <a:bodyPr/>
        <a:lstStyle/>
        <a:p>
          <a:endParaRPr lang="en-US"/>
        </a:p>
      </dgm:t>
    </dgm:pt>
    <dgm:pt modelId="{19FFFC42-29CD-486F-9CAD-30DA81083939}" type="pres">
      <dgm:prSet presAssocID="{FA4B48C1-593E-41E0-B974-9227C8B9667E}" presName="Name1" presStyleCnt="0"/>
      <dgm:spPr/>
    </dgm:pt>
    <dgm:pt modelId="{3A1B3DB8-8B06-41C8-8F4B-91D0231C0563}" type="pres">
      <dgm:prSet presAssocID="{FA4B48C1-593E-41E0-B974-9227C8B9667E}" presName="cycle" presStyleCnt="0"/>
      <dgm:spPr/>
    </dgm:pt>
    <dgm:pt modelId="{97AFD8E3-B306-4773-81A3-42714A0E0113}" type="pres">
      <dgm:prSet presAssocID="{FA4B48C1-593E-41E0-B974-9227C8B9667E}" presName="srcNode" presStyleLbl="node1" presStyleIdx="0" presStyleCnt="2"/>
      <dgm:spPr/>
    </dgm:pt>
    <dgm:pt modelId="{87076BFE-D28B-4545-8E02-220313D7AD2D}" type="pres">
      <dgm:prSet presAssocID="{FA4B48C1-593E-41E0-B974-9227C8B9667E}" presName="conn" presStyleLbl="parChTrans1D2" presStyleIdx="0" presStyleCnt="1"/>
      <dgm:spPr/>
      <dgm:t>
        <a:bodyPr/>
        <a:lstStyle/>
        <a:p>
          <a:endParaRPr lang="en-US"/>
        </a:p>
      </dgm:t>
    </dgm:pt>
    <dgm:pt modelId="{C38DF78E-7181-46C0-A95D-FD6657A7BE59}" type="pres">
      <dgm:prSet presAssocID="{FA4B48C1-593E-41E0-B974-9227C8B9667E}" presName="extraNode" presStyleLbl="node1" presStyleIdx="0" presStyleCnt="2"/>
      <dgm:spPr/>
    </dgm:pt>
    <dgm:pt modelId="{DF2F99AE-5B96-4072-A9BF-AA148846F0E9}" type="pres">
      <dgm:prSet presAssocID="{FA4B48C1-593E-41E0-B974-9227C8B9667E}" presName="dstNode" presStyleLbl="node1" presStyleIdx="0" presStyleCnt="2"/>
      <dgm:spPr/>
    </dgm:pt>
    <dgm:pt modelId="{3EB6FF1E-6A4E-486B-A43C-E681E9981469}" type="pres">
      <dgm:prSet presAssocID="{17353DAB-4584-46D4-95C9-7C32AE7D24D8}" presName="text_1" presStyleLbl="node1" presStyleIdx="0" presStyleCnt="2" custScaleX="92735" custScaleY="100153">
        <dgm:presLayoutVars>
          <dgm:bulletEnabled val="1"/>
        </dgm:presLayoutVars>
      </dgm:prSet>
      <dgm:spPr/>
      <dgm:t>
        <a:bodyPr/>
        <a:lstStyle/>
        <a:p>
          <a:endParaRPr lang="en-US"/>
        </a:p>
      </dgm:t>
    </dgm:pt>
    <dgm:pt modelId="{9CC72886-6740-4EB5-B0E0-13C6790D3A3C}" type="pres">
      <dgm:prSet presAssocID="{17353DAB-4584-46D4-95C9-7C32AE7D24D8}" presName="accent_1" presStyleCnt="0"/>
      <dgm:spPr/>
    </dgm:pt>
    <dgm:pt modelId="{26751FDD-9FF1-4E99-8D40-989B2198987F}" type="pres">
      <dgm:prSet presAssocID="{17353DAB-4584-46D4-95C9-7C32AE7D24D8}" presName="accentRepeatNode" presStyleLbl="solidFgAcc1" presStyleIdx="0" presStyleCnt="2" custScaleX="44734" custScaleY="66301"/>
      <dgm:spPr/>
    </dgm:pt>
    <dgm:pt modelId="{0EAA9A97-B8A5-42C1-8ABF-F2E78DC9ADD5}" type="pres">
      <dgm:prSet presAssocID="{BCCAA6D7-E43C-4995-8550-2C2DD2EDA2FF}" presName="text_2" presStyleLbl="node1" presStyleIdx="1" presStyleCnt="2" custScaleX="93144">
        <dgm:presLayoutVars>
          <dgm:bulletEnabled val="1"/>
        </dgm:presLayoutVars>
      </dgm:prSet>
      <dgm:spPr/>
      <dgm:t>
        <a:bodyPr/>
        <a:lstStyle/>
        <a:p>
          <a:endParaRPr lang="en-US"/>
        </a:p>
      </dgm:t>
    </dgm:pt>
    <dgm:pt modelId="{A90F2BCA-4EA0-4620-90DE-1987836649DB}" type="pres">
      <dgm:prSet presAssocID="{BCCAA6D7-E43C-4995-8550-2C2DD2EDA2FF}" presName="accent_2" presStyleCnt="0"/>
      <dgm:spPr/>
    </dgm:pt>
    <dgm:pt modelId="{F70D971D-EAC1-43D1-88D2-720A1D4163BD}" type="pres">
      <dgm:prSet presAssocID="{BCCAA6D7-E43C-4995-8550-2C2DD2EDA2FF}" presName="accentRepeatNode" presStyleLbl="solidFgAcc1" presStyleIdx="1" presStyleCnt="2" custScaleX="51291" custScaleY="66212"/>
      <dgm:spPr/>
    </dgm:pt>
  </dgm:ptLst>
  <dgm:cxnLst>
    <dgm:cxn modelId="{FE8DC409-CCB6-4794-8CAA-6ECB38C45A13}" srcId="{FA4B48C1-593E-41E0-B974-9227C8B9667E}" destId="{17353DAB-4584-46D4-95C9-7C32AE7D24D8}" srcOrd="0" destOrd="0" parTransId="{3DDDE479-0230-4371-A3B9-9179424D8B03}" sibTransId="{9F4FF139-29B0-4CFA-8FBD-8587DDD5A835}"/>
    <dgm:cxn modelId="{8798DAC4-09A4-42D9-B683-8A44133871E6}" type="presOf" srcId="{BCCAA6D7-E43C-4995-8550-2C2DD2EDA2FF}" destId="{0EAA9A97-B8A5-42C1-8ABF-F2E78DC9ADD5}" srcOrd="0" destOrd="0" presId="urn:microsoft.com/office/officeart/2008/layout/VerticalCurvedList"/>
    <dgm:cxn modelId="{4530E63E-CCDE-496E-8378-06D43D434BF3}" type="presOf" srcId="{FA4B48C1-593E-41E0-B974-9227C8B9667E}" destId="{F2A34EF8-B60E-4CF2-86E9-CD57FEA301EE}" srcOrd="0" destOrd="0" presId="urn:microsoft.com/office/officeart/2008/layout/VerticalCurvedList"/>
    <dgm:cxn modelId="{B6DDF0E2-DC1C-4E80-B19D-DF109E18E35C}" type="presOf" srcId="{9F4FF139-29B0-4CFA-8FBD-8587DDD5A835}" destId="{87076BFE-D28B-4545-8E02-220313D7AD2D}" srcOrd="0" destOrd="0" presId="urn:microsoft.com/office/officeart/2008/layout/VerticalCurvedList"/>
    <dgm:cxn modelId="{54C2C959-89C4-4A38-8784-4ECFE7F249C9}" type="presOf" srcId="{17353DAB-4584-46D4-95C9-7C32AE7D24D8}" destId="{3EB6FF1E-6A4E-486B-A43C-E681E9981469}" srcOrd="0" destOrd="0" presId="urn:microsoft.com/office/officeart/2008/layout/VerticalCurvedList"/>
    <dgm:cxn modelId="{E87BE780-3334-40F7-BF55-D0D235CB6C24}" srcId="{FA4B48C1-593E-41E0-B974-9227C8B9667E}" destId="{BCCAA6D7-E43C-4995-8550-2C2DD2EDA2FF}" srcOrd="1" destOrd="0" parTransId="{790C38D7-F60B-4826-BF45-B61EF5F29C1C}" sibTransId="{68D95915-EDF6-45EC-8CCE-21CFB4360AE1}"/>
    <dgm:cxn modelId="{1871400F-B393-45FF-9E90-0F528963B2E4}" type="presParOf" srcId="{F2A34EF8-B60E-4CF2-86E9-CD57FEA301EE}" destId="{19FFFC42-29CD-486F-9CAD-30DA81083939}" srcOrd="0" destOrd="0" presId="urn:microsoft.com/office/officeart/2008/layout/VerticalCurvedList"/>
    <dgm:cxn modelId="{3EBE8985-CF16-49C5-BC96-0AA885464B8F}" type="presParOf" srcId="{19FFFC42-29CD-486F-9CAD-30DA81083939}" destId="{3A1B3DB8-8B06-41C8-8F4B-91D0231C0563}" srcOrd="0" destOrd="0" presId="urn:microsoft.com/office/officeart/2008/layout/VerticalCurvedList"/>
    <dgm:cxn modelId="{B90CFF48-2F4B-4B3B-AF26-A03C245535A0}" type="presParOf" srcId="{3A1B3DB8-8B06-41C8-8F4B-91D0231C0563}" destId="{97AFD8E3-B306-4773-81A3-42714A0E0113}" srcOrd="0" destOrd="0" presId="urn:microsoft.com/office/officeart/2008/layout/VerticalCurvedList"/>
    <dgm:cxn modelId="{EFD32CFA-88EB-4275-8D45-3C1F18466D83}" type="presParOf" srcId="{3A1B3DB8-8B06-41C8-8F4B-91D0231C0563}" destId="{87076BFE-D28B-4545-8E02-220313D7AD2D}" srcOrd="1" destOrd="0" presId="urn:microsoft.com/office/officeart/2008/layout/VerticalCurvedList"/>
    <dgm:cxn modelId="{395ADF56-8F80-4744-B8C5-5F2C9B806B79}" type="presParOf" srcId="{3A1B3DB8-8B06-41C8-8F4B-91D0231C0563}" destId="{C38DF78E-7181-46C0-A95D-FD6657A7BE59}" srcOrd="2" destOrd="0" presId="urn:microsoft.com/office/officeart/2008/layout/VerticalCurvedList"/>
    <dgm:cxn modelId="{0319E8F1-EDEF-4477-926C-A60DA0E3CDBB}" type="presParOf" srcId="{3A1B3DB8-8B06-41C8-8F4B-91D0231C0563}" destId="{DF2F99AE-5B96-4072-A9BF-AA148846F0E9}" srcOrd="3" destOrd="0" presId="urn:microsoft.com/office/officeart/2008/layout/VerticalCurvedList"/>
    <dgm:cxn modelId="{835EC538-044B-4A32-A40C-040070608CB6}" type="presParOf" srcId="{19FFFC42-29CD-486F-9CAD-30DA81083939}" destId="{3EB6FF1E-6A4E-486B-A43C-E681E9981469}" srcOrd="1" destOrd="0" presId="urn:microsoft.com/office/officeart/2008/layout/VerticalCurvedList"/>
    <dgm:cxn modelId="{39DFDF89-B228-421D-A98A-F3AE856BB8DC}" type="presParOf" srcId="{19FFFC42-29CD-486F-9CAD-30DA81083939}" destId="{9CC72886-6740-4EB5-B0E0-13C6790D3A3C}" srcOrd="2" destOrd="0" presId="urn:microsoft.com/office/officeart/2008/layout/VerticalCurvedList"/>
    <dgm:cxn modelId="{59FD3E23-1617-45A3-A102-C87129D7962D}" type="presParOf" srcId="{9CC72886-6740-4EB5-B0E0-13C6790D3A3C}" destId="{26751FDD-9FF1-4E99-8D40-989B2198987F}" srcOrd="0" destOrd="0" presId="urn:microsoft.com/office/officeart/2008/layout/VerticalCurvedList"/>
    <dgm:cxn modelId="{6D2A9CF1-C4DD-48D1-B625-8EE0F1DA44B1}" type="presParOf" srcId="{19FFFC42-29CD-486F-9CAD-30DA81083939}" destId="{0EAA9A97-B8A5-42C1-8ABF-F2E78DC9ADD5}" srcOrd="3" destOrd="0" presId="urn:microsoft.com/office/officeart/2008/layout/VerticalCurvedList"/>
    <dgm:cxn modelId="{CA07B84E-5333-4FE4-AFEB-87DE1E11688B}" type="presParOf" srcId="{19FFFC42-29CD-486F-9CAD-30DA81083939}" destId="{A90F2BCA-4EA0-4620-90DE-1987836649DB}" srcOrd="4" destOrd="0" presId="urn:microsoft.com/office/officeart/2008/layout/VerticalCurvedList"/>
    <dgm:cxn modelId="{59F23AC2-BDF5-47D2-94D4-64522A16A9EE}" type="presParOf" srcId="{A90F2BCA-4EA0-4620-90DE-1987836649DB}" destId="{F70D971D-EAC1-43D1-88D2-720A1D4163B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93FB6A6-3CD6-43F1-82FE-5A47D5594A4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A4ED0C1-A1CD-4CB1-87FA-DA72089E6A97}">
      <dgm:prSet phldrT="[Text]" custT="1"/>
      <dgm:spPr>
        <a:solidFill>
          <a:schemeClr val="accent6">
            <a:lumMod val="40000"/>
            <a:lumOff val="60000"/>
          </a:schemeClr>
        </a:solidFill>
      </dgm:spPr>
      <dgm:t>
        <a:bodyPr/>
        <a:lstStyle/>
        <a:p>
          <a:pPr>
            <a:lnSpc>
              <a:spcPct val="150000"/>
            </a:lnSpc>
          </a:pPr>
          <a:r>
            <a:rPr lang="en-US" sz="3200" b="1" dirty="0" smtClean="0">
              <a:solidFill>
                <a:srgbClr val="0000FF"/>
              </a:solidFill>
              <a:latin typeface="Arial" panose="020B0604020202020204" pitchFamily="34" charset="0"/>
              <a:cs typeface="Arial" panose="020B0604020202020204" pitchFamily="34" charset="0"/>
            </a:rPr>
            <a:t>TÓM TẮT BÀI HỌC</a:t>
          </a:r>
          <a:endParaRPr lang="en-US" sz="3200" b="1" dirty="0">
            <a:solidFill>
              <a:srgbClr val="0000FF"/>
            </a:solidFill>
            <a:latin typeface="Arial" panose="020B0604020202020204" pitchFamily="34" charset="0"/>
            <a:cs typeface="Arial" panose="020B0604020202020204" pitchFamily="34" charset="0"/>
          </a:endParaRPr>
        </a:p>
      </dgm:t>
    </dgm:pt>
    <dgm:pt modelId="{59DA7B58-11B0-48A9-AB05-8CE53F6A1DF7}" type="parTrans" cxnId="{9650E1D3-B2D1-44BA-86AF-1273152354E8}">
      <dgm:prSet/>
      <dgm:spPr/>
      <dgm:t>
        <a:bodyPr/>
        <a:lstStyle/>
        <a:p>
          <a:endParaRPr lang="en-US" sz="2400" b="1"/>
        </a:p>
      </dgm:t>
    </dgm:pt>
    <dgm:pt modelId="{ADA2720E-3214-441D-AE79-E8E890B99B5F}" type="sibTrans" cxnId="{9650E1D3-B2D1-44BA-86AF-1273152354E8}">
      <dgm:prSet/>
      <dgm:spPr/>
      <dgm:t>
        <a:bodyPr/>
        <a:lstStyle/>
        <a:p>
          <a:endParaRPr lang="en-US" sz="2400" b="1"/>
        </a:p>
      </dgm:t>
    </dgm:pt>
    <dgm:pt modelId="{199D7595-A624-4E20-AC93-0B9E5E0EE6B3}">
      <dgm:prSet custT="1"/>
      <dgm:spPr/>
      <dgm:t>
        <a:bodyPr/>
        <a:lstStyle/>
        <a:p>
          <a:pPr algn="just"/>
          <a:r>
            <a:rPr lang="en-US" sz="3200" b="0" dirty="0" err="1" smtClean="0">
              <a:latin typeface="Calibri" pitchFamily="34" charset="0"/>
            </a:rPr>
            <a:t>Trong</a:t>
          </a:r>
          <a:r>
            <a:rPr lang="en-US" sz="3200" b="0" dirty="0" smtClean="0">
              <a:latin typeface="Calibri" pitchFamily="34" charset="0"/>
            </a:rPr>
            <a:t> </a:t>
          </a:r>
          <a:r>
            <a:rPr lang="en-US" sz="3200" b="0" dirty="0" err="1" smtClean="0">
              <a:latin typeface="Calibri" pitchFamily="34" charset="0"/>
            </a:rPr>
            <a:t>nhà</a:t>
          </a:r>
          <a:r>
            <a:rPr lang="en-US" sz="3200" b="0" dirty="0" smtClean="0">
              <a:latin typeface="Calibri" pitchFamily="34" charset="0"/>
            </a:rPr>
            <a:t> </a:t>
          </a:r>
          <a:r>
            <a:rPr lang="en-US" sz="3200" b="0" dirty="0" err="1" smtClean="0">
              <a:latin typeface="Calibri" pitchFamily="34" charset="0"/>
            </a:rPr>
            <a:t>trường</a:t>
          </a:r>
          <a:r>
            <a:rPr lang="en-US" sz="3200" b="0" dirty="0" smtClean="0">
              <a:latin typeface="Calibri" pitchFamily="34" charset="0"/>
            </a:rPr>
            <a:t> PT, </a:t>
          </a:r>
          <a:r>
            <a:rPr lang="en-US" sz="3200" b="0" dirty="0" err="1" smtClean="0">
              <a:latin typeface="Calibri" pitchFamily="34" charset="0"/>
            </a:rPr>
            <a:t>bất</a:t>
          </a:r>
          <a:r>
            <a:rPr lang="en-US" sz="3200" b="0" dirty="0" smtClean="0">
              <a:latin typeface="Calibri" pitchFamily="34" charset="0"/>
            </a:rPr>
            <a:t> </a:t>
          </a:r>
          <a:r>
            <a:rPr lang="en-US" sz="3200" b="0" dirty="0" err="1" smtClean="0">
              <a:latin typeface="Calibri" pitchFamily="34" charset="0"/>
            </a:rPr>
            <a:t>kể</a:t>
          </a:r>
          <a:r>
            <a:rPr lang="en-US" sz="3200" b="0" dirty="0" smtClean="0">
              <a:latin typeface="Calibri" pitchFamily="34" charset="0"/>
            </a:rPr>
            <a:t> </a:t>
          </a:r>
          <a:r>
            <a:rPr lang="en-US" sz="3200" b="0" dirty="0" err="1" smtClean="0">
              <a:latin typeface="Calibri" pitchFamily="34" charset="0"/>
            </a:rPr>
            <a:t>học</a:t>
          </a:r>
          <a:r>
            <a:rPr lang="en-US" sz="3200" b="0" dirty="0" smtClean="0">
              <a:latin typeface="Calibri" pitchFamily="34" charset="0"/>
            </a:rPr>
            <a:t> </a:t>
          </a:r>
          <a:r>
            <a:rPr lang="en-US" sz="3200" b="0" dirty="0" err="1" smtClean="0">
              <a:latin typeface="Calibri" pitchFamily="34" charset="0"/>
            </a:rPr>
            <a:t>sinh</a:t>
          </a:r>
          <a:r>
            <a:rPr lang="en-US" sz="3200" b="0" dirty="0" smtClean="0">
              <a:latin typeface="Calibri" pitchFamily="34" charset="0"/>
            </a:rPr>
            <a:t> (</a:t>
          </a:r>
          <a:r>
            <a:rPr lang="en-US" sz="3200" b="0" dirty="0" err="1" smtClean="0">
              <a:latin typeface="Calibri" pitchFamily="34" charset="0"/>
            </a:rPr>
            <a:t>nam</a:t>
          </a:r>
          <a:r>
            <a:rPr lang="en-US" sz="3200" b="0" dirty="0" smtClean="0">
              <a:latin typeface="Calibri" pitchFamily="34" charset="0"/>
            </a:rPr>
            <a:t>, </a:t>
          </a:r>
          <a:r>
            <a:rPr lang="en-US" sz="3200" b="0" dirty="0" err="1" smtClean="0">
              <a:latin typeface="Calibri" pitchFamily="34" charset="0"/>
            </a:rPr>
            <a:t>nữ</a:t>
          </a:r>
          <a:r>
            <a:rPr lang="en-US" sz="3200" b="0" dirty="0" smtClean="0">
              <a:latin typeface="Calibri" pitchFamily="34" charset="0"/>
            </a:rPr>
            <a:t>, hay LGBT) </a:t>
          </a:r>
          <a:r>
            <a:rPr lang="en-US" sz="3200" b="0" dirty="0" err="1" smtClean="0">
              <a:latin typeface="Calibri" pitchFamily="34" charset="0"/>
            </a:rPr>
            <a:t>đều</a:t>
          </a:r>
          <a:r>
            <a:rPr lang="en-US" sz="3200" b="0" dirty="0" smtClean="0">
              <a:latin typeface="Calibri" pitchFamily="34" charset="0"/>
            </a:rPr>
            <a:t> </a:t>
          </a:r>
          <a:r>
            <a:rPr lang="en-US" sz="3200" b="0" dirty="0" err="1" smtClean="0">
              <a:latin typeface="Calibri" pitchFamily="34" charset="0"/>
            </a:rPr>
            <a:t>có</a:t>
          </a:r>
          <a:r>
            <a:rPr lang="en-US" sz="3200" b="0" dirty="0" smtClean="0">
              <a:latin typeface="Calibri" pitchFamily="34" charset="0"/>
            </a:rPr>
            <a:t> </a:t>
          </a:r>
          <a:r>
            <a:rPr lang="en-US" sz="3200" b="0" dirty="0" err="1" smtClean="0">
              <a:latin typeface="Calibri" pitchFamily="34" charset="0"/>
            </a:rPr>
            <a:t>thể</a:t>
          </a:r>
          <a:r>
            <a:rPr lang="en-US" sz="3200" b="0" dirty="0" smtClean="0">
              <a:latin typeface="Calibri" pitchFamily="34" charset="0"/>
            </a:rPr>
            <a:t> </a:t>
          </a:r>
          <a:r>
            <a:rPr lang="en-US" sz="3200" b="0" dirty="0" err="1" smtClean="0">
              <a:latin typeface="Calibri" pitchFamily="34" charset="0"/>
            </a:rPr>
            <a:t>là</a:t>
          </a:r>
          <a:r>
            <a:rPr lang="en-US" sz="3200" b="0" dirty="0" smtClean="0">
              <a:latin typeface="Calibri" pitchFamily="34" charset="0"/>
            </a:rPr>
            <a:t> </a:t>
          </a:r>
          <a:r>
            <a:rPr lang="en-US" sz="3200" b="0" dirty="0" err="1" smtClean="0">
              <a:latin typeface="Calibri" pitchFamily="34" charset="0"/>
            </a:rPr>
            <a:t>nạn</a:t>
          </a:r>
          <a:r>
            <a:rPr lang="en-US" sz="3200" b="0" dirty="0" smtClean="0">
              <a:latin typeface="Calibri" pitchFamily="34" charset="0"/>
            </a:rPr>
            <a:t> </a:t>
          </a:r>
          <a:r>
            <a:rPr lang="en-US" sz="3200" b="0" dirty="0" err="1" smtClean="0">
              <a:latin typeface="Calibri" pitchFamily="34" charset="0"/>
            </a:rPr>
            <a:t>nhân</a:t>
          </a:r>
          <a:r>
            <a:rPr lang="en-US" sz="3200" b="0" dirty="0" smtClean="0">
              <a:latin typeface="Calibri" pitchFamily="34" charset="0"/>
            </a:rPr>
            <a:t> </a:t>
          </a:r>
          <a:r>
            <a:rPr lang="en-US" sz="3200" b="0" dirty="0" err="1" smtClean="0">
              <a:latin typeface="Calibri" pitchFamily="34" charset="0"/>
            </a:rPr>
            <a:t>của</a:t>
          </a:r>
          <a:r>
            <a:rPr lang="en-US" sz="3200" b="0" dirty="0" smtClean="0">
              <a:latin typeface="Calibri" pitchFamily="34" charset="0"/>
            </a:rPr>
            <a:t> </a:t>
          </a:r>
          <a:r>
            <a:rPr lang="en-US" sz="3200" b="0" dirty="0" err="1" smtClean="0">
              <a:latin typeface="Calibri" pitchFamily="34" charset="0"/>
            </a:rPr>
            <a:t>các</a:t>
          </a:r>
          <a:r>
            <a:rPr lang="en-US" sz="3200" b="0" dirty="0" smtClean="0">
              <a:latin typeface="Calibri" pitchFamily="34" charset="0"/>
            </a:rPr>
            <a:t> </a:t>
          </a:r>
          <a:r>
            <a:rPr lang="en-US" sz="3200" b="0" dirty="0" err="1" smtClean="0">
              <a:latin typeface="Calibri" pitchFamily="34" charset="0"/>
            </a:rPr>
            <a:t>loại</a:t>
          </a:r>
          <a:r>
            <a:rPr lang="en-US" sz="3200" b="0" dirty="0" smtClean="0">
              <a:latin typeface="Calibri" pitchFamily="34" charset="0"/>
            </a:rPr>
            <a:t> </a:t>
          </a:r>
          <a:r>
            <a:rPr lang="en-US" sz="3200" b="0" dirty="0" err="1" smtClean="0">
              <a:latin typeface="Calibri" pitchFamily="34" charset="0"/>
            </a:rPr>
            <a:t>hình</a:t>
          </a:r>
          <a:r>
            <a:rPr lang="en-US" sz="3200" b="0" dirty="0" smtClean="0">
              <a:latin typeface="Calibri" pitchFamily="34" charset="0"/>
            </a:rPr>
            <a:t> BLTCSG </a:t>
          </a:r>
          <a:r>
            <a:rPr lang="en-US" sz="3200" b="0" dirty="0" err="1" smtClean="0">
              <a:latin typeface="Calibri" pitchFamily="34" charset="0"/>
            </a:rPr>
            <a:t>và</a:t>
          </a:r>
          <a:r>
            <a:rPr lang="en-US" sz="3200" b="0" dirty="0" smtClean="0">
              <a:latin typeface="Calibri" pitchFamily="34" charset="0"/>
            </a:rPr>
            <a:t> </a:t>
          </a:r>
          <a:r>
            <a:rPr lang="en-US" sz="3200" b="0" dirty="0" err="1" smtClean="0">
              <a:latin typeface="Calibri" pitchFamily="34" charset="0"/>
            </a:rPr>
            <a:t>xâm</a:t>
          </a:r>
          <a:r>
            <a:rPr lang="en-US" sz="3200" b="0" dirty="0" smtClean="0">
              <a:latin typeface="Calibri" pitchFamily="34" charset="0"/>
            </a:rPr>
            <a:t> </a:t>
          </a:r>
          <a:r>
            <a:rPr lang="en-US" sz="3200" b="0" dirty="0" err="1" smtClean="0">
              <a:latin typeface="Calibri" pitchFamily="34" charset="0"/>
            </a:rPr>
            <a:t>hại</a:t>
          </a:r>
          <a:r>
            <a:rPr lang="en-US" sz="3200" b="0" dirty="0" smtClean="0">
              <a:latin typeface="Calibri" pitchFamily="34" charset="0"/>
            </a:rPr>
            <a:t> </a:t>
          </a:r>
          <a:r>
            <a:rPr lang="en-US" sz="3200" b="0" dirty="0" err="1" smtClean="0">
              <a:latin typeface="Calibri" pitchFamily="34" charset="0"/>
            </a:rPr>
            <a:t>tình</a:t>
          </a:r>
          <a:r>
            <a:rPr lang="en-US" sz="3200" b="0" dirty="0" smtClean="0">
              <a:latin typeface="Calibri" pitchFamily="34" charset="0"/>
            </a:rPr>
            <a:t> </a:t>
          </a:r>
          <a:r>
            <a:rPr lang="en-US" sz="3200" b="0" dirty="0" err="1" smtClean="0">
              <a:latin typeface="Calibri" pitchFamily="34" charset="0"/>
            </a:rPr>
            <a:t>dục</a:t>
          </a:r>
          <a:r>
            <a:rPr lang="vi-VN" sz="3200" b="0" dirty="0" smtClean="0">
              <a:latin typeface="Calibri" pitchFamily="34" charset="0"/>
            </a:rPr>
            <a:t>, </a:t>
          </a:r>
          <a:r>
            <a:rPr lang="en-US" sz="3200" b="0" dirty="0" smtClean="0">
              <a:latin typeface="Calibri" pitchFamily="34" charset="0"/>
            </a:rPr>
            <a:t> </a:t>
          </a:r>
          <a:r>
            <a:rPr lang="en-US" sz="3200" b="0" dirty="0" err="1" smtClean="0">
              <a:latin typeface="Calibri" pitchFamily="34" charset="0"/>
            </a:rPr>
            <a:t>tác</a:t>
          </a:r>
          <a:r>
            <a:rPr lang="en-US" sz="3200" b="0" dirty="0" smtClean="0">
              <a:latin typeface="Calibri" pitchFamily="34" charset="0"/>
            </a:rPr>
            <a:t> </a:t>
          </a:r>
          <a:r>
            <a:rPr lang="en-US" sz="3200" b="0" dirty="0" err="1" smtClean="0">
              <a:latin typeface="Calibri" pitchFamily="34" charset="0"/>
            </a:rPr>
            <a:t>động</a:t>
          </a:r>
          <a:r>
            <a:rPr lang="en-US" sz="3200" b="0" dirty="0" smtClean="0">
              <a:latin typeface="Calibri" pitchFamily="34" charset="0"/>
            </a:rPr>
            <a:t> </a:t>
          </a:r>
          <a:r>
            <a:rPr lang="en-US" sz="3200" b="0" dirty="0" err="1" smtClean="0">
              <a:latin typeface="Calibri" pitchFamily="34" charset="0"/>
            </a:rPr>
            <a:t>xấu</a:t>
          </a:r>
          <a:r>
            <a:rPr lang="en-US" sz="3200" b="0" dirty="0" smtClean="0">
              <a:latin typeface="Calibri" pitchFamily="34" charset="0"/>
            </a:rPr>
            <a:t> </a:t>
          </a:r>
          <a:r>
            <a:rPr lang="en-US" sz="3200" b="0" dirty="0" err="1" smtClean="0">
              <a:latin typeface="Calibri" pitchFamily="34" charset="0"/>
            </a:rPr>
            <a:t>đến</a:t>
          </a:r>
          <a:r>
            <a:rPr lang="en-US" sz="3200" b="0" dirty="0" smtClean="0">
              <a:latin typeface="Calibri" pitchFamily="34" charset="0"/>
            </a:rPr>
            <a:t> </a:t>
          </a:r>
          <a:r>
            <a:rPr lang="en-US" sz="3200" b="0" dirty="0" err="1" smtClean="0">
              <a:latin typeface="Calibri" pitchFamily="34" charset="0"/>
            </a:rPr>
            <a:t>sự</a:t>
          </a:r>
          <a:r>
            <a:rPr lang="en-US" sz="3200" b="0" dirty="0" smtClean="0">
              <a:latin typeface="Calibri" pitchFamily="34" charset="0"/>
            </a:rPr>
            <a:t> </a:t>
          </a:r>
          <a:r>
            <a:rPr lang="en-US" sz="3200" b="0" dirty="0" err="1" smtClean="0">
              <a:latin typeface="Calibri" pitchFamily="34" charset="0"/>
            </a:rPr>
            <a:t>phát</a:t>
          </a:r>
          <a:r>
            <a:rPr lang="en-US" sz="3200" b="0" dirty="0" smtClean="0">
              <a:latin typeface="Calibri" pitchFamily="34" charset="0"/>
            </a:rPr>
            <a:t> </a:t>
          </a:r>
          <a:r>
            <a:rPr lang="en-US" sz="3200" b="0" dirty="0" err="1" smtClean="0">
              <a:latin typeface="Calibri" pitchFamily="34" charset="0"/>
            </a:rPr>
            <a:t>triển</a:t>
          </a:r>
          <a:r>
            <a:rPr lang="en-US" sz="3200" b="0" dirty="0" smtClean="0">
              <a:latin typeface="Calibri" pitchFamily="34" charset="0"/>
            </a:rPr>
            <a:t> </a:t>
          </a:r>
          <a:r>
            <a:rPr lang="en-US" sz="3200" b="0" dirty="0" err="1" smtClean="0">
              <a:latin typeface="Calibri" pitchFamily="34" charset="0"/>
            </a:rPr>
            <a:t>sức</a:t>
          </a:r>
          <a:r>
            <a:rPr lang="en-US" sz="3200" b="0" dirty="0" smtClean="0">
              <a:latin typeface="Calibri" pitchFamily="34" charset="0"/>
            </a:rPr>
            <a:t> </a:t>
          </a:r>
          <a:r>
            <a:rPr lang="en-US" sz="3200" b="0" dirty="0" err="1" smtClean="0">
              <a:latin typeface="Calibri" pitchFamily="34" charset="0"/>
            </a:rPr>
            <a:t>khỏe</a:t>
          </a:r>
          <a:r>
            <a:rPr lang="en-US" sz="3200" b="0" dirty="0" smtClean="0">
              <a:latin typeface="Calibri" pitchFamily="34" charset="0"/>
            </a:rPr>
            <a:t> </a:t>
          </a:r>
          <a:r>
            <a:rPr lang="en-US" sz="3200" b="0" dirty="0" err="1" smtClean="0">
              <a:latin typeface="Calibri" pitchFamily="34" charset="0"/>
            </a:rPr>
            <a:t>thể</a:t>
          </a:r>
          <a:r>
            <a:rPr lang="en-US" sz="3200" b="0" dirty="0" smtClean="0">
              <a:latin typeface="Calibri" pitchFamily="34" charset="0"/>
            </a:rPr>
            <a:t> </a:t>
          </a:r>
          <a:r>
            <a:rPr lang="en-US" sz="3200" b="0" dirty="0" err="1" smtClean="0">
              <a:latin typeface="Calibri" pitchFamily="34" charset="0"/>
            </a:rPr>
            <a:t>chất</a:t>
          </a:r>
          <a:r>
            <a:rPr lang="en-US" sz="3200" b="0" dirty="0" smtClean="0">
              <a:latin typeface="Calibri" pitchFamily="34" charset="0"/>
            </a:rPr>
            <a:t>, </a:t>
          </a:r>
          <a:r>
            <a:rPr lang="en-US" sz="3200" b="0" dirty="0" err="1" smtClean="0">
              <a:latin typeface="Calibri" pitchFamily="34" charset="0"/>
            </a:rPr>
            <a:t>tâm</a:t>
          </a:r>
          <a:r>
            <a:rPr lang="en-US" sz="3200" b="0" dirty="0" smtClean="0">
              <a:latin typeface="Calibri" pitchFamily="34" charset="0"/>
            </a:rPr>
            <a:t> </a:t>
          </a:r>
          <a:r>
            <a:rPr lang="en-US" sz="3200" b="0" dirty="0" err="1" smtClean="0">
              <a:latin typeface="Calibri" pitchFamily="34" charset="0"/>
            </a:rPr>
            <a:t>thần</a:t>
          </a:r>
          <a:r>
            <a:rPr lang="en-US" sz="3200" b="0" dirty="0" smtClean="0">
              <a:latin typeface="Calibri" pitchFamily="34" charset="0"/>
            </a:rPr>
            <a:t>, </a:t>
          </a:r>
          <a:r>
            <a:rPr lang="en-US" sz="3200" b="0" dirty="0" err="1" smtClean="0">
              <a:latin typeface="Calibri" pitchFamily="34" charset="0"/>
            </a:rPr>
            <a:t>xã</a:t>
          </a:r>
          <a:r>
            <a:rPr lang="en-US" sz="3200" b="0" dirty="0" smtClean="0">
              <a:latin typeface="Calibri" pitchFamily="34" charset="0"/>
            </a:rPr>
            <a:t> </a:t>
          </a:r>
          <a:r>
            <a:rPr lang="en-US" sz="3200" b="0" dirty="0" err="1" smtClean="0">
              <a:latin typeface="Calibri" pitchFamily="34" charset="0"/>
            </a:rPr>
            <a:t>hội</a:t>
          </a:r>
          <a:r>
            <a:rPr lang="en-US" sz="3200" b="0" dirty="0" smtClean="0">
              <a:latin typeface="Calibri" pitchFamily="34" charset="0"/>
            </a:rPr>
            <a:t> </a:t>
          </a:r>
          <a:r>
            <a:rPr lang="en-US" sz="3200" b="0" dirty="0" err="1" smtClean="0">
              <a:latin typeface="Calibri" pitchFamily="34" charset="0"/>
            </a:rPr>
            <a:t>cũng</a:t>
          </a:r>
          <a:r>
            <a:rPr lang="en-US" sz="3200" b="0" dirty="0" smtClean="0">
              <a:latin typeface="Calibri" pitchFamily="34" charset="0"/>
            </a:rPr>
            <a:t> </a:t>
          </a:r>
          <a:r>
            <a:rPr lang="en-US" sz="3200" b="0" dirty="0" err="1" smtClean="0">
              <a:latin typeface="Calibri" pitchFamily="34" charset="0"/>
            </a:rPr>
            <a:t>như</a:t>
          </a:r>
          <a:r>
            <a:rPr lang="en-US" sz="3200" b="0" dirty="0" smtClean="0">
              <a:latin typeface="Calibri" pitchFamily="34" charset="0"/>
            </a:rPr>
            <a:t> </a:t>
          </a:r>
          <a:r>
            <a:rPr lang="en-US" sz="3200" b="0" dirty="0" err="1" smtClean="0">
              <a:latin typeface="Calibri" pitchFamily="34" charset="0"/>
            </a:rPr>
            <a:t>kết</a:t>
          </a:r>
          <a:r>
            <a:rPr lang="en-US" sz="3200" b="0" dirty="0" smtClean="0">
              <a:latin typeface="Calibri" pitchFamily="34" charset="0"/>
            </a:rPr>
            <a:t> </a:t>
          </a:r>
          <a:r>
            <a:rPr lang="en-US" sz="3200" b="0" dirty="0" err="1" smtClean="0">
              <a:latin typeface="Calibri" pitchFamily="34" charset="0"/>
            </a:rPr>
            <a:t>quả</a:t>
          </a:r>
          <a:r>
            <a:rPr lang="en-US" sz="3200" b="0" dirty="0" smtClean="0">
              <a:latin typeface="Calibri" pitchFamily="34" charset="0"/>
            </a:rPr>
            <a:t> </a:t>
          </a:r>
          <a:r>
            <a:rPr lang="en-US" sz="3200" b="0" dirty="0" err="1" smtClean="0">
              <a:latin typeface="Calibri" pitchFamily="34" charset="0"/>
            </a:rPr>
            <a:t>học</a:t>
          </a:r>
          <a:r>
            <a:rPr lang="en-US" sz="3200" b="0" dirty="0" smtClean="0">
              <a:latin typeface="Calibri" pitchFamily="34" charset="0"/>
            </a:rPr>
            <a:t> </a:t>
          </a:r>
          <a:r>
            <a:rPr lang="en-US" sz="3200" b="0" dirty="0" err="1" smtClean="0">
              <a:latin typeface="Calibri" pitchFamily="34" charset="0"/>
            </a:rPr>
            <a:t>tập</a:t>
          </a:r>
          <a:r>
            <a:rPr lang="en-US" sz="3200" b="0" dirty="0" smtClean="0">
              <a:latin typeface="Calibri" pitchFamily="34" charset="0"/>
            </a:rPr>
            <a:t> </a:t>
          </a:r>
          <a:r>
            <a:rPr lang="en-US" sz="3200" b="0" dirty="0" err="1" smtClean="0">
              <a:latin typeface="Calibri" pitchFamily="34" charset="0"/>
            </a:rPr>
            <a:t>của</a:t>
          </a:r>
          <a:r>
            <a:rPr lang="en-US" sz="3200" b="0" dirty="0" smtClean="0">
              <a:latin typeface="Calibri" pitchFamily="34" charset="0"/>
            </a:rPr>
            <a:t> </a:t>
          </a:r>
          <a:r>
            <a:rPr lang="en-US" sz="3200" b="0" dirty="0" err="1" smtClean="0">
              <a:latin typeface="Calibri" pitchFamily="34" charset="0"/>
            </a:rPr>
            <a:t>các</a:t>
          </a:r>
          <a:r>
            <a:rPr lang="en-US" sz="3200" b="0" dirty="0" smtClean="0">
              <a:latin typeface="Calibri" pitchFamily="34" charset="0"/>
            </a:rPr>
            <a:t> </a:t>
          </a:r>
          <a:r>
            <a:rPr lang="en-US" sz="3200" b="0" dirty="0" err="1" smtClean="0">
              <a:latin typeface="Calibri" pitchFamily="34" charset="0"/>
            </a:rPr>
            <a:t>em</a:t>
          </a:r>
          <a:r>
            <a:rPr lang="en-US" sz="3200" b="0" dirty="0" smtClean="0">
              <a:latin typeface="Calibri" pitchFamily="34" charset="0"/>
            </a:rPr>
            <a:t>. </a:t>
          </a:r>
          <a:endParaRPr lang="en-US" sz="3200" b="0" dirty="0">
            <a:latin typeface="Calibri" pitchFamily="34" charset="0"/>
          </a:endParaRPr>
        </a:p>
      </dgm:t>
    </dgm:pt>
    <dgm:pt modelId="{8EF767C0-1923-49F5-B523-A10EABE0A819}" type="parTrans" cxnId="{E56CA367-092E-4730-AD3A-D1C229B7C423}">
      <dgm:prSet/>
      <dgm:spPr/>
      <dgm:t>
        <a:bodyPr/>
        <a:lstStyle/>
        <a:p>
          <a:endParaRPr lang="en-US" sz="2400" b="1"/>
        </a:p>
      </dgm:t>
    </dgm:pt>
    <dgm:pt modelId="{4683B26B-1FB3-410D-8E44-CD3CF0B8F042}" type="sibTrans" cxnId="{E56CA367-092E-4730-AD3A-D1C229B7C423}">
      <dgm:prSet/>
      <dgm:spPr/>
      <dgm:t>
        <a:bodyPr/>
        <a:lstStyle/>
        <a:p>
          <a:endParaRPr lang="en-US" sz="2400" b="1"/>
        </a:p>
      </dgm:t>
    </dgm:pt>
    <dgm:pt modelId="{0804331C-FAE9-4342-9334-7130968B000E}">
      <dgm:prSet custT="1"/>
      <dgm:spPr/>
      <dgm:t>
        <a:bodyPr/>
        <a:lstStyle/>
        <a:p>
          <a:pPr algn="just"/>
          <a:r>
            <a:rPr lang="en-US" sz="3200" b="0" dirty="0" smtClean="0">
              <a:latin typeface="Calibri" pitchFamily="34" charset="0"/>
            </a:rPr>
            <a:t>LGG </a:t>
          </a:r>
          <a:r>
            <a:rPr lang="en-US" sz="3200" b="0" dirty="0" err="1" smtClean="0">
              <a:latin typeface="Calibri" pitchFamily="34" charset="0"/>
            </a:rPr>
            <a:t>trong</a:t>
          </a:r>
          <a:r>
            <a:rPr lang="en-US" sz="3200" b="0" dirty="0" smtClean="0">
              <a:latin typeface="Calibri" pitchFamily="34" charset="0"/>
            </a:rPr>
            <a:t> </a:t>
          </a:r>
          <a:r>
            <a:rPr lang="en-US" sz="3200" b="0" dirty="0" err="1" smtClean="0">
              <a:latin typeface="Calibri" pitchFamily="34" charset="0"/>
            </a:rPr>
            <a:t>quản</a:t>
          </a:r>
          <a:r>
            <a:rPr lang="en-US" sz="3200" b="0" dirty="0" smtClean="0">
              <a:latin typeface="Calibri" pitchFamily="34" charset="0"/>
            </a:rPr>
            <a:t> </a:t>
          </a:r>
          <a:r>
            <a:rPr lang="en-US" sz="3200" b="0" dirty="0" err="1" smtClean="0">
              <a:latin typeface="Calibri" pitchFamily="34" charset="0"/>
            </a:rPr>
            <a:t>lý</a:t>
          </a:r>
          <a:r>
            <a:rPr lang="en-US" sz="3200" b="0" dirty="0" smtClean="0">
              <a:latin typeface="Calibri" pitchFamily="34" charset="0"/>
            </a:rPr>
            <a:t>, </a:t>
          </a:r>
          <a:r>
            <a:rPr lang="en-US" sz="3200" b="0" dirty="0" err="1" smtClean="0">
              <a:latin typeface="Calibri" pitchFamily="34" charset="0"/>
            </a:rPr>
            <a:t>giáo</a:t>
          </a:r>
          <a:r>
            <a:rPr lang="en-US" sz="3200" b="0" dirty="0" smtClean="0">
              <a:latin typeface="Calibri" pitchFamily="34" charset="0"/>
            </a:rPr>
            <a:t> </a:t>
          </a:r>
          <a:r>
            <a:rPr lang="en-US" sz="3200" b="0" dirty="0" err="1" smtClean="0">
              <a:latin typeface="Calibri" pitchFamily="34" charset="0"/>
            </a:rPr>
            <a:t>dục</a:t>
          </a:r>
          <a:r>
            <a:rPr lang="en-US" sz="3200" b="0" dirty="0" smtClean="0">
              <a:latin typeface="Calibri" pitchFamily="34" charset="0"/>
            </a:rPr>
            <a:t> </a:t>
          </a:r>
          <a:r>
            <a:rPr lang="en-US" sz="3200" b="0" dirty="0" err="1" smtClean="0">
              <a:latin typeface="Calibri" pitchFamily="34" charset="0"/>
            </a:rPr>
            <a:t>học</a:t>
          </a:r>
          <a:r>
            <a:rPr lang="en-US" sz="3200" b="0" dirty="0" smtClean="0">
              <a:latin typeface="Calibri" pitchFamily="34" charset="0"/>
            </a:rPr>
            <a:t> </a:t>
          </a:r>
          <a:r>
            <a:rPr lang="en-US" sz="3200" b="0" dirty="0" err="1" smtClean="0">
              <a:latin typeface="Calibri" pitchFamily="34" charset="0"/>
            </a:rPr>
            <a:t>sinh</a:t>
          </a:r>
          <a:r>
            <a:rPr lang="en-US" sz="3200" b="0" dirty="0" smtClean="0">
              <a:latin typeface="Calibri" pitchFamily="34" charset="0"/>
            </a:rPr>
            <a:t> </a:t>
          </a:r>
          <a:r>
            <a:rPr lang="en-US" sz="3200" b="0" dirty="0" err="1" smtClean="0">
              <a:latin typeface="Calibri" pitchFamily="34" charset="0"/>
            </a:rPr>
            <a:t>của</a:t>
          </a:r>
          <a:r>
            <a:rPr lang="en-US" sz="3200" b="0" dirty="0" smtClean="0">
              <a:latin typeface="Calibri" pitchFamily="34" charset="0"/>
            </a:rPr>
            <a:t> GVCN </a:t>
          </a:r>
          <a:r>
            <a:rPr lang="en-US" sz="3200" b="0" dirty="0" err="1" smtClean="0">
              <a:latin typeface="Calibri" pitchFamily="34" charset="0"/>
            </a:rPr>
            <a:t>trong</a:t>
          </a:r>
          <a:r>
            <a:rPr lang="en-US" sz="3200" b="0" dirty="0" smtClean="0">
              <a:latin typeface="Calibri" pitchFamily="34" charset="0"/>
            </a:rPr>
            <a:t> </a:t>
          </a:r>
          <a:r>
            <a:rPr lang="en-US" sz="3200" b="0" dirty="0" err="1" smtClean="0">
              <a:latin typeface="Calibri" pitchFamily="34" charset="0"/>
            </a:rPr>
            <a:t>trường</a:t>
          </a:r>
          <a:r>
            <a:rPr lang="en-US" sz="3200" b="0" dirty="0" smtClean="0">
              <a:latin typeface="Calibri" pitchFamily="34" charset="0"/>
            </a:rPr>
            <a:t> THPT </a:t>
          </a:r>
          <a:r>
            <a:rPr lang="en-US" sz="3200" b="0" dirty="0" err="1" smtClean="0">
              <a:latin typeface="Calibri" pitchFamily="34" charset="0"/>
            </a:rPr>
            <a:t>là</a:t>
          </a:r>
          <a:r>
            <a:rPr lang="en-US" sz="3200" b="0" dirty="0" smtClean="0">
              <a:latin typeface="Calibri" pitchFamily="34" charset="0"/>
            </a:rPr>
            <a:t> </a:t>
          </a:r>
          <a:r>
            <a:rPr lang="en-US" sz="3200" b="0" dirty="0" err="1" smtClean="0">
              <a:latin typeface="Calibri" pitchFamily="34" charset="0"/>
            </a:rPr>
            <a:t>rất</a:t>
          </a:r>
          <a:r>
            <a:rPr lang="en-US" sz="3200" b="0" dirty="0" smtClean="0">
              <a:latin typeface="Calibri" pitchFamily="34" charset="0"/>
            </a:rPr>
            <a:t> </a:t>
          </a:r>
          <a:r>
            <a:rPr lang="en-US" sz="3200" b="0" dirty="0" err="1" smtClean="0">
              <a:latin typeface="Calibri" pitchFamily="34" charset="0"/>
            </a:rPr>
            <a:t>quan</a:t>
          </a:r>
          <a:r>
            <a:rPr lang="en-US" sz="3200" b="0" dirty="0" smtClean="0">
              <a:latin typeface="Calibri" pitchFamily="34" charset="0"/>
            </a:rPr>
            <a:t> </a:t>
          </a:r>
          <a:r>
            <a:rPr lang="en-US" sz="3200" b="0" dirty="0" err="1" smtClean="0">
              <a:latin typeface="Calibri" pitchFamily="34" charset="0"/>
            </a:rPr>
            <a:t>trọng</a:t>
          </a:r>
          <a:r>
            <a:rPr lang="en-US" sz="3200" b="0" dirty="0" smtClean="0">
              <a:latin typeface="Calibri" pitchFamily="34" charset="0"/>
            </a:rPr>
            <a:t> </a:t>
          </a:r>
          <a:r>
            <a:rPr lang="en-US" sz="3200" b="0" dirty="0" err="1" smtClean="0">
              <a:latin typeface="Calibri" pitchFamily="34" charset="0"/>
            </a:rPr>
            <a:t>và</a:t>
          </a:r>
          <a:r>
            <a:rPr lang="en-US" sz="3200" b="0" dirty="0" smtClean="0">
              <a:latin typeface="Calibri" pitchFamily="34" charset="0"/>
            </a:rPr>
            <a:t> </a:t>
          </a:r>
          <a:r>
            <a:rPr lang="en-US" sz="3200" b="0" dirty="0" err="1" smtClean="0">
              <a:latin typeface="Calibri" pitchFamily="34" charset="0"/>
            </a:rPr>
            <a:t>cần</a:t>
          </a:r>
          <a:r>
            <a:rPr lang="en-US" sz="3200" b="0" dirty="0" smtClean="0">
              <a:latin typeface="Calibri" pitchFamily="34" charset="0"/>
            </a:rPr>
            <a:t> </a:t>
          </a:r>
          <a:r>
            <a:rPr lang="en-US" sz="3200" b="0" dirty="0" err="1" smtClean="0">
              <a:latin typeface="Calibri" pitchFamily="34" charset="0"/>
            </a:rPr>
            <a:t>thiết</a:t>
          </a:r>
          <a:r>
            <a:rPr lang="en-US" sz="3200" b="0" dirty="0" smtClean="0">
              <a:latin typeface="Calibri" pitchFamily="34" charset="0"/>
            </a:rPr>
            <a:t> </a:t>
          </a:r>
          <a:r>
            <a:rPr lang="en-US" sz="3200" b="0" dirty="0" err="1" smtClean="0">
              <a:latin typeface="Calibri" pitchFamily="34" charset="0"/>
            </a:rPr>
            <a:t>để</a:t>
          </a:r>
          <a:r>
            <a:rPr lang="en-US" sz="3200" b="0" dirty="0" smtClean="0">
              <a:latin typeface="Calibri" pitchFamily="34" charset="0"/>
            </a:rPr>
            <a:t> </a:t>
          </a:r>
          <a:r>
            <a:rPr lang="en-US" sz="3200" b="0" dirty="0" err="1" smtClean="0">
              <a:latin typeface="Calibri" pitchFamily="34" charset="0"/>
            </a:rPr>
            <a:t>xây</a:t>
          </a:r>
          <a:r>
            <a:rPr lang="en-US" sz="3200" b="0" dirty="0" smtClean="0">
              <a:latin typeface="Calibri" pitchFamily="34" charset="0"/>
            </a:rPr>
            <a:t> </a:t>
          </a:r>
          <a:r>
            <a:rPr lang="en-US" sz="3200" b="0" dirty="0" err="1" smtClean="0">
              <a:latin typeface="Calibri" pitchFamily="34" charset="0"/>
            </a:rPr>
            <a:t>dựng</a:t>
          </a:r>
          <a:r>
            <a:rPr lang="en-US" sz="3200" b="0" dirty="0" smtClean="0">
              <a:latin typeface="Calibri" pitchFamily="34" charset="0"/>
            </a:rPr>
            <a:t> </a:t>
          </a:r>
          <a:r>
            <a:rPr lang="en-US" sz="3200" b="0" dirty="0" err="1" smtClean="0">
              <a:latin typeface="Calibri" pitchFamily="34" charset="0"/>
            </a:rPr>
            <a:t>lớp</a:t>
          </a:r>
          <a:r>
            <a:rPr lang="en-US" sz="3200" b="0" dirty="0" smtClean="0">
              <a:latin typeface="Calibri" pitchFamily="34" charset="0"/>
            </a:rPr>
            <a:t> </a:t>
          </a:r>
          <a:r>
            <a:rPr lang="en-US" sz="3200" b="0" dirty="0" err="1" smtClean="0">
              <a:latin typeface="Calibri" pitchFamily="34" charset="0"/>
            </a:rPr>
            <a:t>học</a:t>
          </a:r>
          <a:r>
            <a:rPr lang="en-US" sz="3200" b="0" dirty="0" smtClean="0">
              <a:latin typeface="Calibri" pitchFamily="34" charset="0"/>
            </a:rPr>
            <a:t>/</a:t>
          </a:r>
          <a:r>
            <a:rPr lang="en-US" sz="3200" b="0" dirty="0" err="1" smtClean="0">
              <a:latin typeface="Calibri" pitchFamily="34" charset="0"/>
            </a:rPr>
            <a:t>trường</a:t>
          </a:r>
          <a:r>
            <a:rPr lang="en-US" sz="3200" b="0" dirty="0" smtClean="0">
              <a:latin typeface="Calibri" pitchFamily="34" charset="0"/>
            </a:rPr>
            <a:t> </a:t>
          </a:r>
          <a:r>
            <a:rPr lang="en-US" sz="3200" b="0" dirty="0" err="1" smtClean="0">
              <a:latin typeface="Calibri" pitchFamily="34" charset="0"/>
            </a:rPr>
            <a:t>học</a:t>
          </a:r>
          <a:r>
            <a:rPr lang="en-US" sz="3200" b="0" dirty="0" smtClean="0">
              <a:latin typeface="Calibri" pitchFamily="34" charset="0"/>
            </a:rPr>
            <a:t> an </a:t>
          </a:r>
          <a:r>
            <a:rPr lang="en-US" sz="3200" b="0" dirty="0" err="1" smtClean="0">
              <a:latin typeface="Calibri" pitchFamily="34" charset="0"/>
            </a:rPr>
            <a:t>toàn</a:t>
          </a:r>
          <a:r>
            <a:rPr lang="en-US" sz="3200" b="0" dirty="0" smtClean="0">
              <a:latin typeface="Calibri" pitchFamily="34" charset="0"/>
            </a:rPr>
            <a:t>, </a:t>
          </a:r>
          <a:r>
            <a:rPr lang="en-US" sz="3200" b="0" dirty="0" err="1" smtClean="0">
              <a:latin typeface="Calibri" pitchFamily="34" charset="0"/>
            </a:rPr>
            <a:t>thân</a:t>
          </a:r>
          <a:r>
            <a:rPr lang="en-US" sz="3200" b="0" dirty="0" smtClean="0">
              <a:latin typeface="Calibri" pitchFamily="34" charset="0"/>
            </a:rPr>
            <a:t> </a:t>
          </a:r>
          <a:r>
            <a:rPr lang="en-US" sz="3200" b="0" dirty="0" err="1" smtClean="0">
              <a:latin typeface="Calibri" pitchFamily="34" charset="0"/>
            </a:rPr>
            <a:t>thiện</a:t>
          </a:r>
          <a:r>
            <a:rPr lang="en-US" sz="3200" b="0" dirty="0" smtClean="0">
              <a:latin typeface="Calibri" pitchFamily="34" charset="0"/>
            </a:rPr>
            <a:t> </a:t>
          </a:r>
          <a:r>
            <a:rPr lang="en-US" sz="3200" b="0" dirty="0" err="1" smtClean="0">
              <a:latin typeface="Calibri" pitchFamily="34" charset="0"/>
            </a:rPr>
            <a:t>và</a:t>
          </a:r>
          <a:r>
            <a:rPr lang="en-US" sz="3200" b="0" dirty="0" smtClean="0">
              <a:latin typeface="Calibri" pitchFamily="34" charset="0"/>
            </a:rPr>
            <a:t> </a:t>
          </a:r>
          <a:r>
            <a:rPr lang="en-US" sz="3200" b="0" dirty="0" err="1" smtClean="0">
              <a:latin typeface="Calibri" pitchFamily="34" charset="0"/>
            </a:rPr>
            <a:t>bình</a:t>
          </a:r>
          <a:r>
            <a:rPr lang="en-US" sz="3200" b="0" dirty="0" smtClean="0">
              <a:latin typeface="Calibri" pitchFamily="34" charset="0"/>
            </a:rPr>
            <a:t> </a:t>
          </a:r>
          <a:r>
            <a:rPr lang="en-US" sz="3200" b="0" dirty="0" err="1" smtClean="0">
              <a:latin typeface="Calibri" pitchFamily="34" charset="0"/>
            </a:rPr>
            <a:t>đẳng</a:t>
          </a:r>
          <a:r>
            <a:rPr lang="en-US" sz="3200" b="0" dirty="0" smtClean="0">
              <a:latin typeface="Calibri" pitchFamily="34" charset="0"/>
            </a:rPr>
            <a:t>; </a:t>
          </a:r>
          <a:r>
            <a:rPr lang="en-US" sz="3200" b="0" dirty="0" err="1" smtClean="0">
              <a:latin typeface="Calibri" pitchFamily="34" charset="0"/>
            </a:rPr>
            <a:t>tạo</a:t>
          </a:r>
          <a:r>
            <a:rPr lang="en-US" sz="3200" b="0" dirty="0" smtClean="0">
              <a:latin typeface="Calibri" pitchFamily="34" charset="0"/>
            </a:rPr>
            <a:t> </a:t>
          </a:r>
          <a:r>
            <a:rPr lang="en-US" sz="3200" b="0" dirty="0" err="1" smtClean="0">
              <a:latin typeface="Calibri" pitchFamily="34" charset="0"/>
            </a:rPr>
            <a:t>môi</a:t>
          </a:r>
          <a:r>
            <a:rPr lang="en-US" sz="3200" b="0" dirty="0" smtClean="0">
              <a:latin typeface="Calibri" pitchFamily="34" charset="0"/>
            </a:rPr>
            <a:t> </a:t>
          </a:r>
          <a:r>
            <a:rPr lang="en-US" sz="3200" b="0" dirty="0" err="1" smtClean="0">
              <a:latin typeface="Calibri" pitchFamily="34" charset="0"/>
            </a:rPr>
            <a:t>trường</a:t>
          </a:r>
          <a:r>
            <a:rPr lang="en-US" sz="3200" b="0" dirty="0" smtClean="0">
              <a:latin typeface="Calibri" pitchFamily="34" charset="0"/>
            </a:rPr>
            <a:t> </a:t>
          </a:r>
          <a:r>
            <a:rPr lang="en-US" sz="3200" b="0" dirty="0" err="1" smtClean="0">
              <a:latin typeface="Calibri" pitchFamily="34" charset="0"/>
            </a:rPr>
            <a:t>công</a:t>
          </a:r>
          <a:r>
            <a:rPr lang="en-US" sz="3200" b="0" dirty="0" smtClean="0">
              <a:latin typeface="Calibri" pitchFamily="34" charset="0"/>
            </a:rPr>
            <a:t> </a:t>
          </a:r>
          <a:r>
            <a:rPr lang="en-US" sz="3200" b="0" dirty="0" err="1" smtClean="0">
              <a:latin typeface="Calibri" pitchFamily="34" charset="0"/>
            </a:rPr>
            <a:t>bằng</a:t>
          </a:r>
          <a:r>
            <a:rPr lang="en-US" sz="3200" b="0" dirty="0" smtClean="0">
              <a:latin typeface="Calibri" pitchFamily="34" charset="0"/>
            </a:rPr>
            <a:t> </a:t>
          </a:r>
          <a:r>
            <a:rPr lang="en-US" sz="3200" b="0" dirty="0" err="1" smtClean="0">
              <a:latin typeface="Calibri" pitchFamily="34" charset="0"/>
            </a:rPr>
            <a:t>cho</a:t>
          </a:r>
          <a:r>
            <a:rPr lang="en-US" sz="3200" b="0" dirty="0" smtClean="0">
              <a:latin typeface="Calibri" pitchFamily="34" charset="0"/>
            </a:rPr>
            <a:t> </a:t>
          </a:r>
          <a:r>
            <a:rPr lang="en-US" sz="3200" b="0" dirty="0" err="1" smtClean="0">
              <a:latin typeface="Calibri" pitchFamily="34" charset="0"/>
            </a:rPr>
            <a:t>học</a:t>
          </a:r>
          <a:r>
            <a:rPr lang="en-US" sz="3200" b="0" dirty="0" smtClean="0">
              <a:latin typeface="Calibri" pitchFamily="34" charset="0"/>
            </a:rPr>
            <a:t> </a:t>
          </a:r>
          <a:r>
            <a:rPr lang="en-US" sz="3200" b="0" dirty="0" err="1" smtClean="0">
              <a:latin typeface="Calibri" pitchFamily="34" charset="0"/>
            </a:rPr>
            <a:t>sinh</a:t>
          </a:r>
          <a:r>
            <a:rPr lang="en-US" sz="3200" b="0" dirty="0" smtClean="0">
              <a:latin typeface="Calibri" pitchFamily="34" charset="0"/>
            </a:rPr>
            <a:t> </a:t>
          </a:r>
          <a:r>
            <a:rPr lang="en-US" sz="3200" b="0" dirty="0" err="1" smtClean="0">
              <a:latin typeface="Calibri" pitchFamily="34" charset="0"/>
            </a:rPr>
            <a:t>học</a:t>
          </a:r>
          <a:r>
            <a:rPr lang="en-US" sz="3200" b="0" dirty="0" smtClean="0">
              <a:latin typeface="Calibri" pitchFamily="34" charset="0"/>
            </a:rPr>
            <a:t> </a:t>
          </a:r>
          <a:r>
            <a:rPr lang="en-US" sz="3200" b="0" dirty="0" err="1" smtClean="0">
              <a:latin typeface="Calibri" pitchFamily="34" charset="0"/>
            </a:rPr>
            <a:t>tập</a:t>
          </a:r>
          <a:r>
            <a:rPr lang="en-US" sz="3200" b="0" dirty="0" smtClean="0">
              <a:latin typeface="Calibri" pitchFamily="34" charset="0"/>
            </a:rPr>
            <a:t> </a:t>
          </a:r>
          <a:r>
            <a:rPr lang="en-US" sz="3200" b="0" dirty="0" err="1" smtClean="0">
              <a:latin typeface="Calibri" pitchFamily="34" charset="0"/>
            </a:rPr>
            <a:t>và</a:t>
          </a:r>
          <a:r>
            <a:rPr lang="en-US" sz="3200" b="0" dirty="0" smtClean="0">
              <a:latin typeface="Calibri" pitchFamily="34" charset="0"/>
            </a:rPr>
            <a:t> </a:t>
          </a:r>
          <a:r>
            <a:rPr lang="en-US" sz="3200" b="0" dirty="0" err="1" smtClean="0">
              <a:latin typeface="Calibri" pitchFamily="34" charset="0"/>
            </a:rPr>
            <a:t>phát</a:t>
          </a:r>
          <a:r>
            <a:rPr lang="en-US" sz="3200" b="0" dirty="0" smtClean="0">
              <a:latin typeface="Calibri" pitchFamily="34" charset="0"/>
            </a:rPr>
            <a:t> </a:t>
          </a:r>
          <a:r>
            <a:rPr lang="en-US" sz="3200" b="0" dirty="0" err="1" smtClean="0">
              <a:latin typeface="Calibri" pitchFamily="34" charset="0"/>
            </a:rPr>
            <a:t>triển</a:t>
          </a:r>
          <a:r>
            <a:rPr lang="en-US" sz="3200" b="0" dirty="0" smtClean="0">
              <a:latin typeface="Calibri" pitchFamily="34" charset="0"/>
            </a:rPr>
            <a:t> </a:t>
          </a:r>
          <a:r>
            <a:rPr lang="en-US" sz="3200" b="0" dirty="0" err="1" smtClean="0">
              <a:latin typeface="Calibri" pitchFamily="34" charset="0"/>
            </a:rPr>
            <a:t>toàn</a:t>
          </a:r>
          <a:r>
            <a:rPr lang="en-US" sz="3200" b="0" dirty="0" smtClean="0">
              <a:latin typeface="Calibri" pitchFamily="34" charset="0"/>
            </a:rPr>
            <a:t> </a:t>
          </a:r>
          <a:r>
            <a:rPr lang="en-US" sz="3200" b="0" dirty="0" err="1" smtClean="0">
              <a:latin typeface="Calibri" pitchFamily="34" charset="0"/>
            </a:rPr>
            <a:t>diện</a:t>
          </a:r>
          <a:r>
            <a:rPr lang="en-US" sz="3200" b="0" dirty="0" smtClean="0">
              <a:latin typeface="Calibri" pitchFamily="34" charset="0"/>
            </a:rPr>
            <a:t>.</a:t>
          </a:r>
          <a:endParaRPr lang="en-US" sz="3200" b="0" dirty="0">
            <a:latin typeface="Calibri" pitchFamily="34" charset="0"/>
          </a:endParaRPr>
        </a:p>
      </dgm:t>
    </dgm:pt>
    <dgm:pt modelId="{0F758D56-3D8F-47A0-BADD-84340B71D8F6}" type="parTrans" cxnId="{E0693087-7498-4D41-92D8-2501832B299A}">
      <dgm:prSet/>
      <dgm:spPr/>
      <dgm:t>
        <a:bodyPr/>
        <a:lstStyle/>
        <a:p>
          <a:endParaRPr lang="en-US" sz="2400" b="1"/>
        </a:p>
      </dgm:t>
    </dgm:pt>
    <dgm:pt modelId="{FE8A9275-C2B7-4B8E-989B-EEF7D0F6FE04}" type="sibTrans" cxnId="{E0693087-7498-4D41-92D8-2501832B299A}">
      <dgm:prSet/>
      <dgm:spPr/>
      <dgm:t>
        <a:bodyPr/>
        <a:lstStyle/>
        <a:p>
          <a:endParaRPr lang="en-US" sz="2400" b="1"/>
        </a:p>
      </dgm:t>
    </dgm:pt>
    <dgm:pt modelId="{10249F1F-57D7-4EF9-BC2D-23E6BD80F616}">
      <dgm:prSet phldrT="[Text]" custT="1"/>
      <dgm:spPr>
        <a:solidFill>
          <a:schemeClr val="accent6">
            <a:lumMod val="20000"/>
            <a:lumOff val="80000"/>
            <a:alpha val="90000"/>
          </a:schemeClr>
        </a:solidFill>
      </dgm:spPr>
      <dgm:t>
        <a:bodyPr/>
        <a:lstStyle/>
        <a:p>
          <a:pPr algn="just"/>
          <a:r>
            <a:rPr lang="en-US" sz="3200" b="0" dirty="0" err="1" smtClean="0">
              <a:latin typeface="Calibri" pitchFamily="34" charset="0"/>
            </a:rPr>
            <a:t>Bất</a:t>
          </a:r>
          <a:r>
            <a:rPr lang="en-US" sz="3200" b="0" dirty="0" smtClean="0">
              <a:latin typeface="Calibri" pitchFamily="34" charset="0"/>
            </a:rPr>
            <a:t> </a:t>
          </a:r>
          <a:r>
            <a:rPr lang="en-US" sz="3200" b="0" dirty="0" err="1" smtClean="0">
              <a:latin typeface="Calibri" pitchFamily="34" charset="0"/>
            </a:rPr>
            <a:t>bình</a:t>
          </a:r>
          <a:r>
            <a:rPr lang="en-US" sz="3200" b="0" dirty="0" smtClean="0">
              <a:latin typeface="Calibri" pitchFamily="34" charset="0"/>
            </a:rPr>
            <a:t> </a:t>
          </a:r>
          <a:r>
            <a:rPr lang="en-US" sz="3200" b="0" dirty="0" err="1" smtClean="0">
              <a:latin typeface="Calibri" pitchFamily="34" charset="0"/>
            </a:rPr>
            <a:t>đẳng</a:t>
          </a:r>
          <a:r>
            <a:rPr lang="en-US" sz="3200" b="0" dirty="0" smtClean="0">
              <a:latin typeface="Calibri" pitchFamily="34" charset="0"/>
            </a:rPr>
            <a:t> </a:t>
          </a:r>
          <a:r>
            <a:rPr lang="en-US" sz="3200" b="0" dirty="0" err="1" smtClean="0">
              <a:latin typeface="Calibri" pitchFamily="34" charset="0"/>
            </a:rPr>
            <a:t>giới</a:t>
          </a:r>
          <a:r>
            <a:rPr lang="vi-VN" sz="3200" b="0" dirty="0" smtClean="0">
              <a:latin typeface="Calibri" pitchFamily="34" charset="0"/>
            </a:rPr>
            <a:t>, các định kiến giới, khuôn mẫu giới</a:t>
          </a:r>
          <a:r>
            <a:rPr lang="en-US" sz="3200" b="0" dirty="0" smtClean="0">
              <a:latin typeface="Calibri" pitchFamily="34" charset="0"/>
            </a:rPr>
            <a:t> </a:t>
          </a:r>
          <a:r>
            <a:rPr lang="en-US" sz="3200" b="0" dirty="0" err="1" smtClean="0">
              <a:latin typeface="Calibri" pitchFamily="34" charset="0"/>
            </a:rPr>
            <a:t>là</a:t>
          </a:r>
          <a:r>
            <a:rPr lang="en-US" sz="3200" b="0" dirty="0" smtClean="0">
              <a:latin typeface="Calibri" pitchFamily="34" charset="0"/>
            </a:rPr>
            <a:t> </a:t>
          </a:r>
          <a:r>
            <a:rPr lang="en-US" sz="3200" b="0" dirty="0" err="1" smtClean="0">
              <a:latin typeface="Calibri" pitchFamily="34" charset="0"/>
            </a:rPr>
            <a:t>nguyên</a:t>
          </a:r>
          <a:r>
            <a:rPr lang="en-US" sz="3200" b="0" dirty="0" smtClean="0">
              <a:latin typeface="Calibri" pitchFamily="34" charset="0"/>
            </a:rPr>
            <a:t> </a:t>
          </a:r>
          <a:r>
            <a:rPr lang="en-US" sz="3200" b="0" dirty="0" err="1" smtClean="0">
              <a:latin typeface="Calibri" pitchFamily="34" charset="0"/>
            </a:rPr>
            <a:t>nhân</a:t>
          </a:r>
          <a:r>
            <a:rPr lang="en-US" sz="3200" b="0" dirty="0" smtClean="0">
              <a:latin typeface="Calibri" pitchFamily="34" charset="0"/>
            </a:rPr>
            <a:t> </a:t>
          </a:r>
          <a:r>
            <a:rPr lang="en-US" sz="3200" b="0" dirty="0" err="1" smtClean="0">
              <a:latin typeface="Calibri" pitchFamily="34" charset="0"/>
            </a:rPr>
            <a:t>sâu</a:t>
          </a:r>
          <a:r>
            <a:rPr lang="en-US" sz="3200" b="0" dirty="0" smtClean="0">
              <a:latin typeface="Calibri" pitchFamily="34" charset="0"/>
            </a:rPr>
            <a:t> </a:t>
          </a:r>
          <a:r>
            <a:rPr lang="en-US" sz="3200" b="0" dirty="0" err="1" smtClean="0">
              <a:latin typeface="Calibri" pitchFamily="34" charset="0"/>
            </a:rPr>
            <a:t>xa</a:t>
          </a:r>
          <a:r>
            <a:rPr lang="en-US" sz="3200" b="0" dirty="0" smtClean="0">
              <a:latin typeface="Calibri" pitchFamily="34" charset="0"/>
            </a:rPr>
            <a:t> </a:t>
          </a:r>
          <a:r>
            <a:rPr lang="en-US" sz="3200" b="0" dirty="0" err="1" smtClean="0">
              <a:latin typeface="Calibri" pitchFamily="34" charset="0"/>
            </a:rPr>
            <a:t>của</a:t>
          </a:r>
          <a:r>
            <a:rPr lang="en-US" sz="3200" b="0" dirty="0" smtClean="0">
              <a:latin typeface="Calibri" pitchFamily="34" charset="0"/>
            </a:rPr>
            <a:t> </a:t>
          </a:r>
          <a:r>
            <a:rPr lang="en-US" sz="3200" b="0" dirty="0" err="1" smtClean="0">
              <a:latin typeface="Calibri" pitchFamily="34" charset="0"/>
            </a:rPr>
            <a:t>tình</a:t>
          </a:r>
          <a:r>
            <a:rPr lang="en-US" sz="3200" b="0" dirty="0" smtClean="0">
              <a:latin typeface="Calibri" pitchFamily="34" charset="0"/>
            </a:rPr>
            <a:t> </a:t>
          </a:r>
          <a:r>
            <a:rPr lang="en-US" sz="3200" b="0" dirty="0" err="1" smtClean="0">
              <a:latin typeface="Calibri" pitchFamily="34" charset="0"/>
            </a:rPr>
            <a:t>trạng</a:t>
          </a:r>
          <a:r>
            <a:rPr lang="en-US" sz="3200" b="0" dirty="0" smtClean="0">
              <a:latin typeface="Calibri" pitchFamily="34" charset="0"/>
            </a:rPr>
            <a:t> </a:t>
          </a:r>
          <a:r>
            <a:rPr lang="vi-VN" sz="3200" b="0" dirty="0" smtClean="0">
              <a:latin typeface="Calibri" pitchFamily="34" charset="0"/>
            </a:rPr>
            <a:t>BL</a:t>
          </a:r>
          <a:r>
            <a:rPr lang="en-US" sz="3200" b="0" dirty="0" smtClean="0">
              <a:latin typeface="Calibri" pitchFamily="34" charset="0"/>
            </a:rPr>
            <a:t>HĐ</a:t>
          </a:r>
          <a:r>
            <a:rPr lang="vi-VN" sz="3200" b="0" dirty="0" smtClean="0">
              <a:latin typeface="Calibri" pitchFamily="34" charset="0"/>
            </a:rPr>
            <a:t>TCSG </a:t>
          </a:r>
          <a:r>
            <a:rPr lang="en-US" sz="3200" b="0" dirty="0" err="1" smtClean="0">
              <a:latin typeface="Calibri" pitchFamily="34" charset="0"/>
            </a:rPr>
            <a:t>và</a:t>
          </a:r>
          <a:r>
            <a:rPr lang="en-US" sz="3200" b="0" dirty="0" smtClean="0">
              <a:latin typeface="Calibri" pitchFamily="34" charset="0"/>
            </a:rPr>
            <a:t> </a:t>
          </a:r>
          <a:r>
            <a:rPr lang="en-US" sz="3200" b="0" dirty="0" err="1" smtClean="0">
              <a:latin typeface="Calibri" pitchFamily="34" charset="0"/>
            </a:rPr>
            <a:t>xâm</a:t>
          </a:r>
          <a:r>
            <a:rPr lang="en-US" sz="3200" b="0" dirty="0" smtClean="0">
              <a:latin typeface="Calibri" pitchFamily="34" charset="0"/>
            </a:rPr>
            <a:t> </a:t>
          </a:r>
          <a:r>
            <a:rPr lang="en-US" sz="3200" b="0" dirty="0" err="1" smtClean="0">
              <a:latin typeface="Calibri" pitchFamily="34" charset="0"/>
            </a:rPr>
            <a:t>hại</a:t>
          </a:r>
          <a:r>
            <a:rPr lang="en-US" sz="3200" b="0" dirty="0" smtClean="0">
              <a:latin typeface="Calibri" pitchFamily="34" charset="0"/>
            </a:rPr>
            <a:t> </a:t>
          </a:r>
          <a:r>
            <a:rPr lang="en-US" sz="3200" b="0" dirty="0" err="1" smtClean="0">
              <a:latin typeface="Calibri" pitchFamily="34" charset="0"/>
            </a:rPr>
            <a:t>tình</a:t>
          </a:r>
          <a:r>
            <a:rPr lang="en-US" sz="3200" b="0" dirty="0" smtClean="0">
              <a:latin typeface="Calibri" pitchFamily="34" charset="0"/>
            </a:rPr>
            <a:t> </a:t>
          </a:r>
          <a:r>
            <a:rPr lang="en-US" sz="3200" b="0" dirty="0" err="1" smtClean="0">
              <a:latin typeface="Calibri" pitchFamily="34" charset="0"/>
            </a:rPr>
            <a:t>dục</a:t>
          </a:r>
          <a:r>
            <a:rPr lang="en-US" sz="3200" b="0" dirty="0" smtClean="0">
              <a:latin typeface="Calibri" pitchFamily="34" charset="0"/>
            </a:rPr>
            <a:t> </a:t>
          </a:r>
          <a:r>
            <a:rPr lang="en-US" sz="3200" b="0" dirty="0" err="1" smtClean="0">
              <a:latin typeface="Calibri" pitchFamily="34" charset="0"/>
            </a:rPr>
            <a:t>trẻ</a:t>
          </a:r>
          <a:r>
            <a:rPr lang="en-US" sz="3200" b="0" dirty="0" smtClean="0">
              <a:latin typeface="Calibri" pitchFamily="34" charset="0"/>
            </a:rPr>
            <a:t> </a:t>
          </a:r>
          <a:r>
            <a:rPr lang="en-US" sz="3200" b="0" dirty="0" err="1" smtClean="0">
              <a:latin typeface="Calibri" pitchFamily="34" charset="0"/>
            </a:rPr>
            <a:t>em</a:t>
          </a:r>
          <a:r>
            <a:rPr lang="en-US" sz="3200" b="0" dirty="0" smtClean="0">
              <a:latin typeface="Calibri" pitchFamily="34" charset="0"/>
            </a:rPr>
            <a:t>. </a:t>
          </a:r>
          <a:endParaRPr lang="en-US" sz="3200" b="0" dirty="0">
            <a:solidFill>
              <a:srgbClr val="000000"/>
            </a:solidFill>
            <a:latin typeface="Calibri" pitchFamily="34" charset="0"/>
            <a:cs typeface="Arial" panose="020B0604020202020204" pitchFamily="34" charset="0"/>
          </a:endParaRPr>
        </a:p>
      </dgm:t>
    </dgm:pt>
    <dgm:pt modelId="{A7E037C6-600F-418A-85BC-05BBB1F02ED9}" type="parTrans" cxnId="{6728020E-B72F-4BE5-83DE-69C69006D86A}">
      <dgm:prSet/>
      <dgm:spPr/>
    </dgm:pt>
    <dgm:pt modelId="{4B845995-0748-4B56-8E27-CDA2399FB9E0}" type="sibTrans" cxnId="{6728020E-B72F-4BE5-83DE-69C69006D86A}">
      <dgm:prSet/>
      <dgm:spPr/>
    </dgm:pt>
    <dgm:pt modelId="{E39F23D4-5ECF-43EE-B14E-F09030D83390}" type="pres">
      <dgm:prSet presAssocID="{893FB6A6-3CD6-43F1-82FE-5A47D5594A4A}" presName="Name0" presStyleCnt="0">
        <dgm:presLayoutVars>
          <dgm:dir/>
          <dgm:animLvl val="lvl"/>
          <dgm:resizeHandles val="exact"/>
        </dgm:presLayoutVars>
      </dgm:prSet>
      <dgm:spPr/>
      <dgm:t>
        <a:bodyPr/>
        <a:lstStyle/>
        <a:p>
          <a:endParaRPr lang="en-US"/>
        </a:p>
      </dgm:t>
    </dgm:pt>
    <dgm:pt modelId="{3782681D-CFEC-4C5B-B4A9-81887F60262B}" type="pres">
      <dgm:prSet presAssocID="{FA4ED0C1-A1CD-4CB1-87FA-DA72089E6A97}" presName="linNode" presStyleCnt="0"/>
      <dgm:spPr/>
    </dgm:pt>
    <dgm:pt modelId="{D46D61CF-E828-466C-99D1-50F85DD8FBF1}" type="pres">
      <dgm:prSet presAssocID="{FA4ED0C1-A1CD-4CB1-87FA-DA72089E6A97}" presName="parentText" presStyleLbl="node1" presStyleIdx="0" presStyleCnt="1" custScaleX="62361" custScaleY="171524" custLinFactNeighborY="1256">
        <dgm:presLayoutVars>
          <dgm:chMax val="1"/>
          <dgm:bulletEnabled val="1"/>
        </dgm:presLayoutVars>
      </dgm:prSet>
      <dgm:spPr/>
      <dgm:t>
        <a:bodyPr/>
        <a:lstStyle/>
        <a:p>
          <a:endParaRPr lang="en-US"/>
        </a:p>
      </dgm:t>
    </dgm:pt>
    <dgm:pt modelId="{D2D7B9A6-4C87-48AF-B17D-8786593B183F}" type="pres">
      <dgm:prSet presAssocID="{FA4ED0C1-A1CD-4CB1-87FA-DA72089E6A97}" presName="descendantText" presStyleLbl="alignAccFollowNode1" presStyleIdx="0" presStyleCnt="1" custScaleX="149307" custScaleY="214163">
        <dgm:presLayoutVars>
          <dgm:bulletEnabled val="1"/>
        </dgm:presLayoutVars>
      </dgm:prSet>
      <dgm:spPr/>
      <dgm:t>
        <a:bodyPr/>
        <a:lstStyle/>
        <a:p>
          <a:endParaRPr lang="en-US"/>
        </a:p>
      </dgm:t>
    </dgm:pt>
  </dgm:ptLst>
  <dgm:cxnLst>
    <dgm:cxn modelId="{AFB37214-376A-441C-848B-8930C8561C25}" type="presOf" srcId="{10249F1F-57D7-4EF9-BC2D-23E6BD80F616}" destId="{D2D7B9A6-4C87-48AF-B17D-8786593B183F}" srcOrd="0" destOrd="0" presId="urn:microsoft.com/office/officeart/2005/8/layout/vList5"/>
    <dgm:cxn modelId="{9AD236EB-E7A5-40E2-AC0B-FF860F07FEFC}" type="presOf" srcId="{199D7595-A624-4E20-AC93-0B9E5E0EE6B3}" destId="{D2D7B9A6-4C87-48AF-B17D-8786593B183F}" srcOrd="0" destOrd="1" presId="urn:microsoft.com/office/officeart/2005/8/layout/vList5"/>
    <dgm:cxn modelId="{AF0C291F-B20D-4436-A268-2D4CD6FC447E}" type="presOf" srcId="{893FB6A6-3CD6-43F1-82FE-5A47D5594A4A}" destId="{E39F23D4-5ECF-43EE-B14E-F09030D83390}" srcOrd="0" destOrd="0" presId="urn:microsoft.com/office/officeart/2005/8/layout/vList5"/>
    <dgm:cxn modelId="{FDBBEA37-CD57-47E2-BE59-F64685222518}" type="presOf" srcId="{FA4ED0C1-A1CD-4CB1-87FA-DA72089E6A97}" destId="{D46D61CF-E828-466C-99D1-50F85DD8FBF1}" srcOrd="0" destOrd="0" presId="urn:microsoft.com/office/officeart/2005/8/layout/vList5"/>
    <dgm:cxn modelId="{E0693087-7498-4D41-92D8-2501832B299A}" srcId="{FA4ED0C1-A1CD-4CB1-87FA-DA72089E6A97}" destId="{0804331C-FAE9-4342-9334-7130968B000E}" srcOrd="2" destOrd="0" parTransId="{0F758D56-3D8F-47A0-BADD-84340B71D8F6}" sibTransId="{FE8A9275-C2B7-4B8E-989B-EEF7D0F6FE04}"/>
    <dgm:cxn modelId="{E56CA367-092E-4730-AD3A-D1C229B7C423}" srcId="{FA4ED0C1-A1CD-4CB1-87FA-DA72089E6A97}" destId="{199D7595-A624-4E20-AC93-0B9E5E0EE6B3}" srcOrd="1" destOrd="0" parTransId="{8EF767C0-1923-49F5-B523-A10EABE0A819}" sibTransId="{4683B26B-1FB3-410D-8E44-CD3CF0B8F042}"/>
    <dgm:cxn modelId="{6728020E-B72F-4BE5-83DE-69C69006D86A}" srcId="{FA4ED0C1-A1CD-4CB1-87FA-DA72089E6A97}" destId="{10249F1F-57D7-4EF9-BC2D-23E6BD80F616}" srcOrd="0" destOrd="0" parTransId="{A7E037C6-600F-418A-85BC-05BBB1F02ED9}" sibTransId="{4B845995-0748-4B56-8E27-CDA2399FB9E0}"/>
    <dgm:cxn modelId="{CE9DE7B3-B9BA-4CC5-AE42-28D7D57F9EA6}" type="presOf" srcId="{0804331C-FAE9-4342-9334-7130968B000E}" destId="{D2D7B9A6-4C87-48AF-B17D-8786593B183F}" srcOrd="0" destOrd="2" presId="urn:microsoft.com/office/officeart/2005/8/layout/vList5"/>
    <dgm:cxn modelId="{9650E1D3-B2D1-44BA-86AF-1273152354E8}" srcId="{893FB6A6-3CD6-43F1-82FE-5A47D5594A4A}" destId="{FA4ED0C1-A1CD-4CB1-87FA-DA72089E6A97}" srcOrd="0" destOrd="0" parTransId="{59DA7B58-11B0-48A9-AB05-8CE53F6A1DF7}" sibTransId="{ADA2720E-3214-441D-AE79-E8E890B99B5F}"/>
    <dgm:cxn modelId="{861EFF53-9E35-47ED-88BD-4227D409A6C4}" type="presParOf" srcId="{E39F23D4-5ECF-43EE-B14E-F09030D83390}" destId="{3782681D-CFEC-4C5B-B4A9-81887F60262B}" srcOrd="0" destOrd="0" presId="urn:microsoft.com/office/officeart/2005/8/layout/vList5"/>
    <dgm:cxn modelId="{9BBBE10D-559B-473C-885C-0B3F0E77062E}" type="presParOf" srcId="{3782681D-CFEC-4C5B-B4A9-81887F60262B}" destId="{D46D61CF-E828-466C-99D1-50F85DD8FBF1}" srcOrd="0" destOrd="0" presId="urn:microsoft.com/office/officeart/2005/8/layout/vList5"/>
    <dgm:cxn modelId="{260AA4EE-746C-4245-A417-00DB67CD6257}" type="presParOf" srcId="{3782681D-CFEC-4C5B-B4A9-81887F60262B}" destId="{D2D7B9A6-4C87-48AF-B17D-8786593B183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93FB6A6-3CD6-43F1-82FE-5A47D5594A4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FA4ED0C1-A1CD-4CB1-87FA-DA72089E6A97}">
      <dgm:prSet phldrT="[Text]" custT="1"/>
      <dgm:spPr>
        <a:solidFill>
          <a:schemeClr val="accent6">
            <a:lumMod val="40000"/>
            <a:lumOff val="60000"/>
          </a:schemeClr>
        </a:solidFill>
      </dgm:spPr>
      <dgm:t>
        <a:bodyPr/>
        <a:lstStyle/>
        <a:p>
          <a:pPr>
            <a:lnSpc>
              <a:spcPct val="150000"/>
            </a:lnSpc>
          </a:pPr>
          <a:r>
            <a:rPr lang="en-US" sz="2800" b="1" dirty="0" smtClean="0">
              <a:solidFill>
                <a:srgbClr val="0000FF"/>
              </a:solidFill>
              <a:latin typeface="Arial" panose="020B0604020202020204" pitchFamily="34" charset="0"/>
              <a:cs typeface="Arial" panose="020B0604020202020204" pitchFamily="34" charset="0"/>
            </a:rPr>
            <a:t>TÓM TẮT BÀI HỌC</a:t>
          </a:r>
          <a:endParaRPr lang="en-US" sz="2800" b="1" dirty="0">
            <a:solidFill>
              <a:srgbClr val="0000FF"/>
            </a:solidFill>
            <a:latin typeface="Arial" panose="020B0604020202020204" pitchFamily="34" charset="0"/>
            <a:cs typeface="Arial" panose="020B0604020202020204" pitchFamily="34" charset="0"/>
          </a:endParaRPr>
        </a:p>
      </dgm:t>
    </dgm:pt>
    <dgm:pt modelId="{59DA7B58-11B0-48A9-AB05-8CE53F6A1DF7}" type="parTrans" cxnId="{9650E1D3-B2D1-44BA-86AF-1273152354E8}">
      <dgm:prSet/>
      <dgm:spPr/>
      <dgm:t>
        <a:bodyPr/>
        <a:lstStyle/>
        <a:p>
          <a:endParaRPr lang="en-US" sz="2400" b="1"/>
        </a:p>
      </dgm:t>
    </dgm:pt>
    <dgm:pt modelId="{ADA2720E-3214-441D-AE79-E8E890B99B5F}" type="sibTrans" cxnId="{9650E1D3-B2D1-44BA-86AF-1273152354E8}">
      <dgm:prSet/>
      <dgm:spPr/>
      <dgm:t>
        <a:bodyPr/>
        <a:lstStyle/>
        <a:p>
          <a:endParaRPr lang="en-US" sz="2400" b="1"/>
        </a:p>
      </dgm:t>
    </dgm:pt>
    <dgm:pt modelId="{B4F47AAC-E94A-4D47-9457-2E8F2CB54C6F}">
      <dgm:prSet custT="1"/>
      <dgm:spPr/>
      <dgm:t>
        <a:bodyPr/>
        <a:lstStyle/>
        <a:p>
          <a:pPr algn="just"/>
          <a:r>
            <a:rPr lang="en-US" sz="2600" b="1" dirty="0" err="1" smtClean="0">
              <a:latin typeface="Calibri" pitchFamily="34" charset="0"/>
            </a:rPr>
            <a:t>Nâng</a:t>
          </a:r>
          <a:r>
            <a:rPr lang="en-US" sz="2600" b="1" dirty="0" smtClean="0">
              <a:latin typeface="Calibri" pitchFamily="34" charset="0"/>
            </a:rPr>
            <a:t> </a:t>
          </a:r>
          <a:r>
            <a:rPr lang="en-US" sz="2600" b="1" dirty="0" err="1" smtClean="0">
              <a:latin typeface="Calibri" pitchFamily="34" charset="0"/>
            </a:rPr>
            <a:t>cao</a:t>
          </a:r>
          <a:r>
            <a:rPr lang="en-US" sz="2600" b="1" dirty="0" smtClean="0">
              <a:latin typeface="Calibri" pitchFamily="34" charset="0"/>
            </a:rPr>
            <a:t> </a:t>
          </a:r>
          <a:r>
            <a:rPr lang="en-US" sz="2600" b="1" dirty="0" err="1" smtClean="0">
              <a:latin typeface="Calibri" pitchFamily="34" charset="0"/>
            </a:rPr>
            <a:t>nhận</a:t>
          </a:r>
          <a:r>
            <a:rPr lang="en-US" sz="2600" b="1" dirty="0" smtClean="0">
              <a:latin typeface="Calibri" pitchFamily="34" charset="0"/>
            </a:rPr>
            <a:t> </a:t>
          </a:r>
          <a:r>
            <a:rPr lang="en-US" sz="2600" b="1" dirty="0" err="1" smtClean="0">
              <a:latin typeface="Calibri" pitchFamily="34" charset="0"/>
            </a:rPr>
            <a:t>thức</a:t>
          </a:r>
          <a:r>
            <a:rPr lang="en-US" sz="2600" b="1" dirty="0" smtClean="0">
              <a:latin typeface="Calibri" pitchFamily="34" charset="0"/>
            </a:rPr>
            <a:t> </a:t>
          </a:r>
          <a:r>
            <a:rPr lang="en-US" sz="2600" b="1" dirty="0" err="1" smtClean="0">
              <a:latin typeface="Calibri" pitchFamily="34" charset="0"/>
            </a:rPr>
            <a:t>cho</a:t>
          </a:r>
          <a:r>
            <a:rPr lang="en-US" sz="2600" b="1" dirty="0" smtClean="0">
              <a:latin typeface="Calibri" pitchFamily="34" charset="0"/>
            </a:rPr>
            <a:t> </a:t>
          </a:r>
          <a:r>
            <a:rPr lang="vi-VN" sz="2600" b="1" dirty="0" smtClean="0">
              <a:latin typeface="Calibri" pitchFamily="34" charset="0"/>
            </a:rPr>
            <a:t>HS</a:t>
          </a:r>
          <a:r>
            <a:rPr lang="en-US" sz="2600" b="1" dirty="0" smtClean="0">
              <a:latin typeface="Calibri" pitchFamily="34" charset="0"/>
            </a:rPr>
            <a:t> </a:t>
          </a:r>
          <a:r>
            <a:rPr lang="en-US" sz="2600" b="1" dirty="0" err="1" smtClean="0">
              <a:latin typeface="Calibri" pitchFamily="34" charset="0"/>
            </a:rPr>
            <a:t>về</a:t>
          </a:r>
          <a:r>
            <a:rPr lang="en-US" sz="2600" b="1" dirty="0" smtClean="0">
              <a:latin typeface="Calibri" pitchFamily="34" charset="0"/>
            </a:rPr>
            <a:t> </a:t>
          </a:r>
          <a:r>
            <a:rPr lang="en-US" sz="2600" b="1" dirty="0" err="1" smtClean="0">
              <a:latin typeface="Calibri" pitchFamily="34" charset="0"/>
            </a:rPr>
            <a:t>giới</a:t>
          </a:r>
          <a:r>
            <a:rPr lang="en-US" sz="2600" b="1" dirty="0" smtClean="0">
              <a:latin typeface="Calibri" pitchFamily="34" charset="0"/>
            </a:rPr>
            <a:t>, </a:t>
          </a:r>
          <a:r>
            <a:rPr lang="vi-VN" sz="2600" b="1" dirty="0" smtClean="0">
              <a:latin typeface="Calibri" pitchFamily="34" charset="0"/>
            </a:rPr>
            <a:t>BĐG, BLG; </a:t>
          </a:r>
          <a:r>
            <a:rPr lang="en-US" sz="2600" b="1" dirty="0" err="1" smtClean="0">
              <a:latin typeface="Calibri" pitchFamily="34" charset="0"/>
            </a:rPr>
            <a:t>giúp</a:t>
          </a:r>
          <a:r>
            <a:rPr lang="en-US" sz="2600" b="1" dirty="0" smtClean="0">
              <a:latin typeface="Calibri" pitchFamily="34" charset="0"/>
            </a:rPr>
            <a:t> HS </a:t>
          </a:r>
          <a:r>
            <a:rPr lang="en-US" sz="2600" b="1" dirty="0" err="1" smtClean="0">
              <a:latin typeface="Calibri" pitchFamily="34" charset="0"/>
            </a:rPr>
            <a:t>có</a:t>
          </a:r>
          <a:r>
            <a:rPr lang="en-US" sz="2600" b="1" dirty="0" smtClean="0">
              <a:latin typeface="Calibri" pitchFamily="34" charset="0"/>
            </a:rPr>
            <a:t> </a:t>
          </a:r>
          <a:r>
            <a:rPr lang="en-US" sz="2600" b="1" dirty="0" err="1" smtClean="0">
              <a:latin typeface="Calibri" pitchFamily="34" charset="0"/>
            </a:rPr>
            <a:t>thái</a:t>
          </a:r>
          <a:r>
            <a:rPr lang="en-US" sz="2600" b="1" dirty="0" smtClean="0">
              <a:latin typeface="Calibri" pitchFamily="34" charset="0"/>
            </a:rPr>
            <a:t> </a:t>
          </a:r>
          <a:r>
            <a:rPr lang="en-US" sz="2600" b="1" dirty="0" err="1" smtClean="0">
              <a:latin typeface="Calibri" pitchFamily="34" charset="0"/>
            </a:rPr>
            <a:t>độ</a:t>
          </a:r>
          <a:r>
            <a:rPr lang="en-US" sz="2600" b="1" dirty="0" smtClean="0">
              <a:latin typeface="Calibri" pitchFamily="34" charset="0"/>
            </a:rPr>
            <a:t> </a:t>
          </a:r>
          <a:r>
            <a:rPr lang="en-US" sz="2600" b="1" dirty="0" err="1" smtClean="0">
              <a:latin typeface="Calibri" pitchFamily="34" charset="0"/>
            </a:rPr>
            <a:t>tôn</a:t>
          </a:r>
          <a:r>
            <a:rPr lang="en-US" sz="2600" b="1" dirty="0" smtClean="0">
              <a:latin typeface="Calibri" pitchFamily="34" charset="0"/>
            </a:rPr>
            <a:t> </a:t>
          </a:r>
          <a:r>
            <a:rPr lang="en-US" sz="2600" b="1" dirty="0" err="1" smtClean="0">
              <a:latin typeface="Calibri" pitchFamily="34" charset="0"/>
            </a:rPr>
            <a:t>trọng</a:t>
          </a:r>
          <a:r>
            <a:rPr lang="en-US" sz="2600" b="1" dirty="0" smtClean="0">
              <a:latin typeface="Calibri" pitchFamily="34" charset="0"/>
            </a:rPr>
            <a:t> </a:t>
          </a:r>
          <a:r>
            <a:rPr lang="en-US" sz="2600" b="1" dirty="0" err="1" smtClean="0">
              <a:latin typeface="Calibri" pitchFamily="34" charset="0"/>
            </a:rPr>
            <a:t>sự</a:t>
          </a:r>
          <a:r>
            <a:rPr lang="en-US" sz="2600" b="1" dirty="0" smtClean="0">
              <a:latin typeface="Calibri" pitchFamily="34" charset="0"/>
            </a:rPr>
            <a:t> </a:t>
          </a:r>
          <a:r>
            <a:rPr lang="en-US" sz="2600" b="1" dirty="0" err="1" smtClean="0">
              <a:latin typeface="Calibri" pitchFamily="34" charset="0"/>
            </a:rPr>
            <a:t>đa</a:t>
          </a:r>
          <a:r>
            <a:rPr lang="en-US" sz="2600" b="1" dirty="0" smtClean="0">
              <a:latin typeface="Calibri" pitchFamily="34" charset="0"/>
            </a:rPr>
            <a:t> </a:t>
          </a:r>
          <a:r>
            <a:rPr lang="en-US" sz="2600" b="1" dirty="0" err="1" smtClean="0">
              <a:latin typeface="Calibri" pitchFamily="34" charset="0"/>
            </a:rPr>
            <a:t>dạng</a:t>
          </a:r>
          <a:r>
            <a:rPr lang="en-US" sz="2600" b="1" dirty="0" smtClean="0">
              <a:latin typeface="Calibri" pitchFamily="34" charset="0"/>
            </a:rPr>
            <a:t> </a:t>
          </a:r>
          <a:r>
            <a:rPr lang="en-US" sz="2600" b="1" dirty="0" err="1" smtClean="0">
              <a:latin typeface="Calibri" pitchFamily="34" charset="0"/>
            </a:rPr>
            <a:t>tính</a:t>
          </a:r>
          <a:r>
            <a:rPr lang="en-US" sz="2600" b="1" dirty="0" smtClean="0">
              <a:latin typeface="Calibri" pitchFamily="34" charset="0"/>
            </a:rPr>
            <a:t> </a:t>
          </a:r>
          <a:r>
            <a:rPr lang="en-US" sz="2600" b="1" dirty="0" err="1" smtClean="0">
              <a:latin typeface="Calibri" pitchFamily="34" charset="0"/>
            </a:rPr>
            <a:t>dục</a:t>
          </a:r>
          <a:r>
            <a:rPr lang="en-US" sz="2600" b="1" dirty="0" smtClean="0">
              <a:latin typeface="Calibri" pitchFamily="34" charset="0"/>
            </a:rPr>
            <a:t> </a:t>
          </a:r>
          <a:r>
            <a:rPr lang="en-US" sz="2600" b="1" dirty="0" err="1" smtClean="0">
              <a:latin typeface="Calibri" pitchFamily="34" charset="0"/>
            </a:rPr>
            <a:t>và</a:t>
          </a:r>
          <a:r>
            <a:rPr lang="en-US" sz="2600" b="1" dirty="0" smtClean="0">
              <a:latin typeface="Calibri" pitchFamily="34" charset="0"/>
            </a:rPr>
            <a:t> </a:t>
          </a:r>
          <a:r>
            <a:rPr lang="en-US" sz="2600" b="1" dirty="0" err="1" smtClean="0">
              <a:latin typeface="Calibri" pitchFamily="34" charset="0"/>
            </a:rPr>
            <a:t>bản</a:t>
          </a:r>
          <a:r>
            <a:rPr lang="en-US" sz="2600" b="1" dirty="0" smtClean="0">
              <a:latin typeface="Calibri" pitchFamily="34" charset="0"/>
            </a:rPr>
            <a:t> </a:t>
          </a:r>
          <a:r>
            <a:rPr lang="en-US" sz="2600" b="1" dirty="0" err="1" smtClean="0">
              <a:latin typeface="Calibri" pitchFamily="34" charset="0"/>
            </a:rPr>
            <a:t>dạng</a:t>
          </a:r>
          <a:r>
            <a:rPr lang="en-US" sz="2600" b="1" dirty="0" smtClean="0">
              <a:latin typeface="Calibri" pitchFamily="34" charset="0"/>
            </a:rPr>
            <a:t> </a:t>
          </a:r>
          <a:r>
            <a:rPr lang="en-US" sz="2600" b="1" dirty="0" err="1" smtClean="0">
              <a:latin typeface="Calibri" pitchFamily="34" charset="0"/>
            </a:rPr>
            <a:t>giới</a:t>
          </a:r>
          <a:r>
            <a:rPr lang="en-US" sz="2600" b="1" dirty="0" smtClean="0">
              <a:latin typeface="Calibri" pitchFamily="34" charset="0"/>
            </a:rPr>
            <a:t> </a:t>
          </a:r>
          <a:r>
            <a:rPr lang="en-US" sz="2600" b="1" dirty="0" err="1" smtClean="0">
              <a:latin typeface="Calibri" pitchFamily="34" charset="0"/>
            </a:rPr>
            <a:t>để</a:t>
          </a:r>
          <a:r>
            <a:rPr lang="en-US" sz="2600" b="1" dirty="0" smtClean="0">
              <a:latin typeface="Calibri" pitchFamily="34" charset="0"/>
            </a:rPr>
            <a:t> </a:t>
          </a:r>
          <a:r>
            <a:rPr lang="en-US" sz="2600" b="1" dirty="0" err="1" smtClean="0">
              <a:latin typeface="Calibri" pitchFamily="34" charset="0"/>
            </a:rPr>
            <a:t>có</a:t>
          </a:r>
          <a:r>
            <a:rPr lang="en-US" sz="2600" b="1" dirty="0" smtClean="0">
              <a:latin typeface="Calibri" pitchFamily="34" charset="0"/>
            </a:rPr>
            <a:t> </a:t>
          </a:r>
          <a:r>
            <a:rPr lang="en-US" sz="2600" b="1" dirty="0" err="1" smtClean="0">
              <a:latin typeface="Calibri" pitchFamily="34" charset="0"/>
            </a:rPr>
            <a:t>hành</a:t>
          </a:r>
          <a:r>
            <a:rPr lang="en-US" sz="2600" b="1" dirty="0" smtClean="0">
              <a:latin typeface="Calibri" pitchFamily="34" charset="0"/>
            </a:rPr>
            <a:t> vi </a:t>
          </a:r>
          <a:r>
            <a:rPr lang="en-US" sz="2600" b="1" dirty="0" err="1" smtClean="0">
              <a:latin typeface="Calibri" pitchFamily="34" charset="0"/>
            </a:rPr>
            <a:t>ứng</a:t>
          </a:r>
          <a:r>
            <a:rPr lang="en-US" sz="2600" b="1" dirty="0" smtClean="0">
              <a:latin typeface="Calibri" pitchFamily="34" charset="0"/>
            </a:rPr>
            <a:t> </a:t>
          </a:r>
          <a:r>
            <a:rPr lang="en-US" sz="2600" b="1" dirty="0" err="1" smtClean="0">
              <a:latin typeface="Calibri" pitchFamily="34" charset="0"/>
            </a:rPr>
            <a:t>xử</a:t>
          </a:r>
          <a:r>
            <a:rPr lang="en-US" sz="2600" b="1" dirty="0" smtClean="0">
              <a:latin typeface="Calibri" pitchFamily="34" charset="0"/>
            </a:rPr>
            <a:t> </a:t>
          </a:r>
          <a:r>
            <a:rPr lang="en-US" sz="2600" b="1" dirty="0" err="1" smtClean="0">
              <a:latin typeface="Calibri" pitchFamily="34" charset="0"/>
            </a:rPr>
            <a:t>đúng</a:t>
          </a:r>
          <a:r>
            <a:rPr lang="en-US" sz="2600" b="1" dirty="0" smtClean="0">
              <a:latin typeface="Calibri" pitchFamily="34" charset="0"/>
            </a:rPr>
            <a:t> </a:t>
          </a:r>
          <a:r>
            <a:rPr lang="en-US" sz="2600" b="1" dirty="0" err="1" smtClean="0">
              <a:latin typeface="Calibri" pitchFamily="34" charset="0"/>
            </a:rPr>
            <a:t>trong</a:t>
          </a:r>
          <a:r>
            <a:rPr lang="en-US" sz="2600" b="1" dirty="0" smtClean="0">
              <a:latin typeface="Calibri" pitchFamily="34" charset="0"/>
            </a:rPr>
            <a:t> </a:t>
          </a:r>
          <a:r>
            <a:rPr lang="en-US" sz="2600" b="1" dirty="0" err="1" smtClean="0">
              <a:latin typeface="Calibri" pitchFamily="34" charset="0"/>
            </a:rPr>
            <a:t>các</a:t>
          </a:r>
          <a:r>
            <a:rPr lang="en-US" sz="2600" b="1" dirty="0" smtClean="0">
              <a:latin typeface="Calibri" pitchFamily="34" charset="0"/>
            </a:rPr>
            <a:t> </a:t>
          </a:r>
          <a:r>
            <a:rPr lang="en-US" sz="2600" b="1" dirty="0" err="1" smtClean="0">
              <a:latin typeface="Calibri" pitchFamily="34" charset="0"/>
            </a:rPr>
            <a:t>mối</a:t>
          </a:r>
          <a:r>
            <a:rPr lang="en-US" sz="2600" b="1" dirty="0" smtClean="0">
              <a:latin typeface="Calibri" pitchFamily="34" charset="0"/>
            </a:rPr>
            <a:t> </a:t>
          </a:r>
          <a:r>
            <a:rPr lang="en-US" sz="2600" b="1" dirty="0" err="1" smtClean="0">
              <a:latin typeface="Calibri" pitchFamily="34" charset="0"/>
            </a:rPr>
            <a:t>quan</a:t>
          </a:r>
          <a:r>
            <a:rPr lang="en-US" sz="2600" b="1" dirty="0" smtClean="0">
              <a:latin typeface="Calibri" pitchFamily="34" charset="0"/>
            </a:rPr>
            <a:t> </a:t>
          </a:r>
          <a:r>
            <a:rPr lang="en-US" sz="2600" b="1" dirty="0" err="1" smtClean="0">
              <a:latin typeface="Calibri" pitchFamily="34" charset="0"/>
            </a:rPr>
            <a:t>hệ</a:t>
          </a:r>
          <a:r>
            <a:rPr lang="en-US" sz="2600" b="1" dirty="0" smtClean="0">
              <a:latin typeface="Calibri" pitchFamily="34" charset="0"/>
            </a:rPr>
            <a:t> </a:t>
          </a:r>
          <a:r>
            <a:rPr lang="en-US" sz="2600" b="1" dirty="0" err="1" smtClean="0">
              <a:latin typeface="Calibri" pitchFamily="34" charset="0"/>
            </a:rPr>
            <a:t>giới</a:t>
          </a:r>
          <a:r>
            <a:rPr lang="en-US" sz="2600" b="1" dirty="0" smtClean="0">
              <a:latin typeface="Calibri" pitchFamily="34" charset="0"/>
            </a:rPr>
            <a:t>.</a:t>
          </a:r>
          <a:endParaRPr lang="en-US" sz="2600" b="1" dirty="0">
            <a:latin typeface="Calibri" pitchFamily="34" charset="0"/>
          </a:endParaRPr>
        </a:p>
      </dgm:t>
    </dgm:pt>
    <dgm:pt modelId="{B00C43A1-921F-44FD-9D66-C47D170981A7}" type="sibTrans" cxnId="{3BF6ADDA-B511-4545-9CC6-A16FB16716FB}">
      <dgm:prSet/>
      <dgm:spPr/>
      <dgm:t>
        <a:bodyPr/>
        <a:lstStyle/>
        <a:p>
          <a:endParaRPr lang="en-US" sz="2400" b="1"/>
        </a:p>
      </dgm:t>
    </dgm:pt>
    <dgm:pt modelId="{C1A66E15-2D15-4F34-B8D5-8186B59628ED}" type="parTrans" cxnId="{3BF6ADDA-B511-4545-9CC6-A16FB16716FB}">
      <dgm:prSet/>
      <dgm:spPr/>
      <dgm:t>
        <a:bodyPr/>
        <a:lstStyle/>
        <a:p>
          <a:endParaRPr lang="en-US" sz="2400" b="1"/>
        </a:p>
      </dgm:t>
    </dgm:pt>
    <dgm:pt modelId="{A0B072B1-E01C-4D66-8FC2-2AE30902877A}">
      <dgm:prSet phldrT="[Text]" custT="1"/>
      <dgm:spPr>
        <a:solidFill>
          <a:schemeClr val="accent6">
            <a:lumMod val="20000"/>
            <a:lumOff val="80000"/>
            <a:alpha val="90000"/>
          </a:schemeClr>
        </a:solidFill>
      </dgm:spPr>
      <dgm:t>
        <a:bodyPr/>
        <a:lstStyle/>
        <a:p>
          <a:pPr algn="just"/>
          <a:r>
            <a:rPr lang="vi-VN" sz="3200" b="0" dirty="0" smtClean="0">
              <a:latin typeface="Calibri" pitchFamily="34" charset="0"/>
            </a:rPr>
            <a:t>Để </a:t>
          </a:r>
          <a:r>
            <a:rPr lang="en-US" sz="3200" b="0" dirty="0" err="1" smtClean="0">
              <a:latin typeface="Calibri" pitchFamily="34" charset="0"/>
            </a:rPr>
            <a:t>phòng</a:t>
          </a:r>
          <a:r>
            <a:rPr lang="en-US" sz="3200" b="0" dirty="0" smtClean="0">
              <a:latin typeface="Calibri" pitchFamily="34" charset="0"/>
            </a:rPr>
            <a:t> </a:t>
          </a:r>
          <a:r>
            <a:rPr lang="en-US" sz="3200" b="0" dirty="0" err="1" smtClean="0">
              <a:latin typeface="Calibri" pitchFamily="34" charset="0"/>
            </a:rPr>
            <a:t>ngừa</a:t>
          </a:r>
          <a:r>
            <a:rPr lang="en-US" sz="3200" b="0" dirty="0" smtClean="0">
              <a:latin typeface="Calibri" pitchFamily="34" charset="0"/>
            </a:rPr>
            <a:t> </a:t>
          </a:r>
          <a:r>
            <a:rPr lang="en-US" sz="3200" b="0" dirty="0" err="1" smtClean="0">
              <a:latin typeface="Calibri" pitchFamily="34" charset="0"/>
            </a:rPr>
            <a:t>và</a:t>
          </a:r>
          <a:r>
            <a:rPr lang="en-US" sz="3200" b="0" dirty="0" smtClean="0">
              <a:latin typeface="Calibri" pitchFamily="34" charset="0"/>
            </a:rPr>
            <a:t> </a:t>
          </a:r>
          <a:r>
            <a:rPr lang="en-US" sz="3200" b="0" dirty="0" err="1" smtClean="0">
              <a:latin typeface="Calibri" pitchFamily="34" charset="0"/>
            </a:rPr>
            <a:t>ứng</a:t>
          </a:r>
          <a:r>
            <a:rPr lang="en-US" sz="3200" b="0" dirty="0" smtClean="0">
              <a:latin typeface="Calibri" pitchFamily="34" charset="0"/>
            </a:rPr>
            <a:t> </a:t>
          </a:r>
          <a:r>
            <a:rPr lang="en-US" sz="3200" b="0" dirty="0" err="1" smtClean="0">
              <a:latin typeface="Calibri" pitchFamily="34" charset="0"/>
            </a:rPr>
            <a:t>phó</a:t>
          </a:r>
          <a:r>
            <a:rPr lang="en-US" sz="3200" b="0" dirty="0" smtClean="0">
              <a:latin typeface="Calibri" pitchFamily="34" charset="0"/>
            </a:rPr>
            <a:t> </a:t>
          </a:r>
          <a:r>
            <a:rPr lang="en-US" sz="3200" b="0" dirty="0" err="1" smtClean="0">
              <a:latin typeface="Calibri" pitchFamily="34" charset="0"/>
            </a:rPr>
            <a:t>hiệu</a:t>
          </a:r>
          <a:r>
            <a:rPr lang="en-US" sz="3200" b="0" dirty="0" smtClean="0">
              <a:latin typeface="Calibri" pitchFamily="34" charset="0"/>
            </a:rPr>
            <a:t> </a:t>
          </a:r>
          <a:r>
            <a:rPr lang="en-US" sz="3200" b="0" dirty="0" err="1" smtClean="0">
              <a:latin typeface="Calibri" pitchFamily="34" charset="0"/>
            </a:rPr>
            <a:t>quả</a:t>
          </a:r>
          <a:r>
            <a:rPr lang="en-US" sz="3200" b="0" dirty="0" smtClean="0">
              <a:latin typeface="Calibri" pitchFamily="34" charset="0"/>
            </a:rPr>
            <a:t> </a:t>
          </a:r>
          <a:r>
            <a:rPr lang="en-US" sz="3200" b="0" dirty="0" err="1" smtClean="0">
              <a:latin typeface="Calibri" pitchFamily="34" charset="0"/>
            </a:rPr>
            <a:t>với</a:t>
          </a:r>
          <a:r>
            <a:rPr lang="en-US" sz="3200" b="0" dirty="0" smtClean="0">
              <a:latin typeface="Calibri" pitchFamily="34" charset="0"/>
            </a:rPr>
            <a:t> BLHĐTCSG, GVCN </a:t>
          </a:r>
          <a:r>
            <a:rPr lang="en-US" sz="3200" b="0" dirty="0" err="1" smtClean="0">
              <a:latin typeface="Calibri" pitchFamily="34" charset="0"/>
            </a:rPr>
            <a:t>cần</a:t>
          </a:r>
          <a:r>
            <a:rPr lang="en-US" sz="3200" b="0" dirty="0" smtClean="0">
              <a:latin typeface="Calibri" pitchFamily="34" charset="0"/>
            </a:rPr>
            <a:t>: </a:t>
          </a:r>
          <a:endParaRPr lang="en-US" sz="3200" b="0" dirty="0">
            <a:latin typeface="Calibri" pitchFamily="34" charset="0"/>
          </a:endParaRPr>
        </a:p>
      </dgm:t>
    </dgm:pt>
    <dgm:pt modelId="{8BB4FC0F-538D-49EE-8E74-4D516B449932}" type="parTrans" cxnId="{9BCE4EFC-CCB3-4B6A-AF88-4935322021F3}">
      <dgm:prSet/>
      <dgm:spPr/>
      <dgm:t>
        <a:bodyPr/>
        <a:lstStyle/>
        <a:p>
          <a:endParaRPr lang="en-US" b="1"/>
        </a:p>
      </dgm:t>
    </dgm:pt>
    <dgm:pt modelId="{B023B024-4709-416C-A9E4-1BE25E39B6C0}" type="sibTrans" cxnId="{9BCE4EFC-CCB3-4B6A-AF88-4935322021F3}">
      <dgm:prSet/>
      <dgm:spPr/>
      <dgm:t>
        <a:bodyPr/>
        <a:lstStyle/>
        <a:p>
          <a:endParaRPr lang="en-US" b="1"/>
        </a:p>
      </dgm:t>
    </dgm:pt>
    <dgm:pt modelId="{FA60C8A4-7704-47BA-A811-94FF2F3055DC}">
      <dgm:prSet custT="1"/>
      <dgm:spPr/>
      <dgm:t>
        <a:bodyPr/>
        <a:lstStyle/>
        <a:p>
          <a:pPr algn="just"/>
          <a:r>
            <a:rPr lang="en-US" sz="2600" b="1" dirty="0" err="1" smtClean="0">
              <a:latin typeface="Calibri" pitchFamily="34" charset="0"/>
            </a:rPr>
            <a:t>Phối</a:t>
          </a:r>
          <a:r>
            <a:rPr lang="en-US" sz="2600" b="1" dirty="0" smtClean="0">
              <a:latin typeface="Calibri" pitchFamily="34" charset="0"/>
            </a:rPr>
            <a:t> </a:t>
          </a:r>
          <a:r>
            <a:rPr lang="en-US" sz="2600" b="1" dirty="0" err="1" smtClean="0">
              <a:latin typeface="Calibri" pitchFamily="34" charset="0"/>
            </a:rPr>
            <a:t>hợp</a:t>
          </a:r>
          <a:r>
            <a:rPr lang="en-US" sz="2600" b="1" dirty="0" smtClean="0">
              <a:latin typeface="Calibri" pitchFamily="34" charset="0"/>
            </a:rPr>
            <a:t> </a:t>
          </a:r>
          <a:r>
            <a:rPr lang="en-US" sz="2600" b="1" dirty="0" err="1" smtClean="0">
              <a:latin typeface="Calibri" pitchFamily="34" charset="0"/>
            </a:rPr>
            <a:t>với</a:t>
          </a:r>
          <a:r>
            <a:rPr lang="en-US" sz="2600" b="1" dirty="0" smtClean="0">
              <a:latin typeface="Calibri" pitchFamily="34" charset="0"/>
            </a:rPr>
            <a:t> </a:t>
          </a:r>
          <a:r>
            <a:rPr lang="en-US" sz="2600" b="1" dirty="0" err="1" smtClean="0">
              <a:latin typeface="Calibri" pitchFamily="34" charset="0"/>
            </a:rPr>
            <a:t>gia</a:t>
          </a:r>
          <a:r>
            <a:rPr lang="en-US" sz="2600" b="1" dirty="0" smtClean="0">
              <a:latin typeface="Calibri" pitchFamily="34" charset="0"/>
            </a:rPr>
            <a:t> </a:t>
          </a:r>
          <a:r>
            <a:rPr lang="en-US" sz="2600" b="1" dirty="0" err="1" smtClean="0">
              <a:latin typeface="Calibri" pitchFamily="34" charset="0"/>
            </a:rPr>
            <a:t>đình</a:t>
          </a:r>
          <a:r>
            <a:rPr lang="en-US" sz="2600" b="1" dirty="0" smtClean="0">
              <a:latin typeface="Calibri" pitchFamily="34" charset="0"/>
            </a:rPr>
            <a:t> </a:t>
          </a:r>
          <a:r>
            <a:rPr lang="en-US" sz="2600" b="1" dirty="0" err="1" smtClean="0">
              <a:latin typeface="Calibri" pitchFamily="34" charset="0"/>
            </a:rPr>
            <a:t>và</a:t>
          </a:r>
          <a:r>
            <a:rPr lang="en-US" sz="2600" b="1" dirty="0" smtClean="0">
              <a:latin typeface="Calibri" pitchFamily="34" charset="0"/>
            </a:rPr>
            <a:t> </a:t>
          </a:r>
          <a:r>
            <a:rPr lang="en-US" sz="2600" b="1" dirty="0" err="1" smtClean="0">
              <a:latin typeface="Calibri" pitchFamily="34" charset="0"/>
            </a:rPr>
            <a:t>các</a:t>
          </a:r>
          <a:r>
            <a:rPr lang="en-US" sz="2600" b="1" dirty="0" smtClean="0">
              <a:latin typeface="Calibri" pitchFamily="34" charset="0"/>
            </a:rPr>
            <a:t> </a:t>
          </a:r>
          <a:r>
            <a:rPr lang="en-US" sz="2600" b="1" dirty="0" err="1" smtClean="0">
              <a:latin typeface="Calibri" pitchFamily="34" charset="0"/>
            </a:rPr>
            <a:t>lực</a:t>
          </a:r>
          <a:r>
            <a:rPr lang="en-US" sz="2600" b="1" dirty="0" smtClean="0">
              <a:latin typeface="Calibri" pitchFamily="34" charset="0"/>
            </a:rPr>
            <a:t> </a:t>
          </a:r>
          <a:r>
            <a:rPr lang="en-US" sz="2600" b="1" dirty="0" err="1" smtClean="0">
              <a:latin typeface="Calibri" pitchFamily="34" charset="0"/>
            </a:rPr>
            <a:t>lượng</a:t>
          </a:r>
          <a:r>
            <a:rPr lang="en-US" sz="2600" b="1" dirty="0" smtClean="0">
              <a:latin typeface="Calibri" pitchFamily="34" charset="0"/>
            </a:rPr>
            <a:t> </a:t>
          </a:r>
          <a:r>
            <a:rPr lang="en-US" sz="2600" b="1" dirty="0" err="1" smtClean="0">
              <a:latin typeface="Calibri" pitchFamily="34" charset="0"/>
            </a:rPr>
            <a:t>giáo</a:t>
          </a:r>
          <a:r>
            <a:rPr lang="en-US" sz="2600" b="1" dirty="0" smtClean="0">
              <a:latin typeface="Calibri" pitchFamily="34" charset="0"/>
            </a:rPr>
            <a:t> </a:t>
          </a:r>
          <a:r>
            <a:rPr lang="en-US" sz="2600" b="1" dirty="0" err="1" smtClean="0">
              <a:latin typeface="Calibri" pitchFamily="34" charset="0"/>
            </a:rPr>
            <a:t>dục</a:t>
          </a:r>
          <a:r>
            <a:rPr lang="en-US" sz="2600" b="1" dirty="0" smtClean="0">
              <a:latin typeface="Calibri" pitchFamily="34" charset="0"/>
            </a:rPr>
            <a:t> </a:t>
          </a:r>
          <a:r>
            <a:rPr lang="en-US" sz="2600" b="1" dirty="0" err="1" smtClean="0">
              <a:latin typeface="Calibri" pitchFamily="34" charset="0"/>
            </a:rPr>
            <a:t>khác</a:t>
          </a:r>
          <a:r>
            <a:rPr lang="en-US" sz="2600" b="1" dirty="0" smtClean="0">
              <a:latin typeface="Calibri" pitchFamily="34" charset="0"/>
            </a:rPr>
            <a:t> </a:t>
          </a:r>
          <a:r>
            <a:rPr lang="en-US" sz="2600" b="1" dirty="0" err="1" smtClean="0">
              <a:latin typeface="Calibri" pitchFamily="34" charset="0"/>
            </a:rPr>
            <a:t>để</a:t>
          </a:r>
          <a:r>
            <a:rPr lang="en-US" sz="2600" b="1" dirty="0" smtClean="0">
              <a:latin typeface="Calibri" pitchFamily="34" charset="0"/>
            </a:rPr>
            <a:t> </a:t>
          </a:r>
          <a:r>
            <a:rPr lang="en-US" sz="2600" b="1" dirty="0" err="1" smtClean="0">
              <a:latin typeface="Calibri" pitchFamily="34" charset="0"/>
            </a:rPr>
            <a:t>kịp</a:t>
          </a:r>
          <a:r>
            <a:rPr lang="en-US" sz="2600" b="1" dirty="0" smtClean="0">
              <a:latin typeface="Calibri" pitchFamily="34" charset="0"/>
            </a:rPr>
            <a:t> </a:t>
          </a:r>
          <a:r>
            <a:rPr lang="en-US" sz="2600" b="1" dirty="0" err="1" smtClean="0">
              <a:latin typeface="Calibri" pitchFamily="34" charset="0"/>
            </a:rPr>
            <a:t>thời</a:t>
          </a:r>
          <a:r>
            <a:rPr lang="en-US" sz="2600" b="1" dirty="0" smtClean="0">
              <a:latin typeface="Calibri" pitchFamily="34" charset="0"/>
            </a:rPr>
            <a:t> </a:t>
          </a:r>
          <a:r>
            <a:rPr lang="en-US" sz="2600" b="1" dirty="0" err="1" smtClean="0">
              <a:latin typeface="Calibri" pitchFamily="34" charset="0"/>
            </a:rPr>
            <a:t>phát</a:t>
          </a:r>
          <a:r>
            <a:rPr lang="en-US" sz="2600" b="1" dirty="0" smtClean="0">
              <a:latin typeface="Calibri" pitchFamily="34" charset="0"/>
            </a:rPr>
            <a:t> </a:t>
          </a:r>
          <a:r>
            <a:rPr lang="en-US" sz="2600" b="1" dirty="0" err="1" smtClean="0">
              <a:latin typeface="Calibri" pitchFamily="34" charset="0"/>
            </a:rPr>
            <a:t>hiện</a:t>
          </a:r>
          <a:r>
            <a:rPr lang="en-US" sz="2600" b="1" dirty="0" smtClean="0">
              <a:latin typeface="Calibri" pitchFamily="34" charset="0"/>
            </a:rPr>
            <a:t> </a:t>
          </a:r>
          <a:r>
            <a:rPr lang="en-US" sz="2600" b="1" dirty="0" err="1" smtClean="0">
              <a:latin typeface="Calibri" pitchFamily="34" charset="0"/>
            </a:rPr>
            <a:t>và</a:t>
          </a:r>
          <a:r>
            <a:rPr lang="en-US" sz="2600" b="1" dirty="0" smtClean="0">
              <a:latin typeface="Calibri" pitchFamily="34" charset="0"/>
            </a:rPr>
            <a:t> </a:t>
          </a:r>
          <a:r>
            <a:rPr lang="en-US" sz="2600" b="1" dirty="0" err="1" smtClean="0">
              <a:latin typeface="Calibri" pitchFamily="34" charset="0"/>
            </a:rPr>
            <a:t>xử</a:t>
          </a:r>
          <a:r>
            <a:rPr lang="en-US" sz="2600" b="1" dirty="0" smtClean="0">
              <a:latin typeface="Calibri" pitchFamily="34" charset="0"/>
            </a:rPr>
            <a:t> </a:t>
          </a:r>
          <a:r>
            <a:rPr lang="en-US" sz="2600" b="1" dirty="0" err="1" smtClean="0">
              <a:latin typeface="Calibri" pitchFamily="34" charset="0"/>
            </a:rPr>
            <a:t>trí</a:t>
          </a:r>
          <a:r>
            <a:rPr lang="en-US" sz="2600" b="1" dirty="0" smtClean="0">
              <a:latin typeface="Calibri" pitchFamily="34" charset="0"/>
            </a:rPr>
            <a:t> </a:t>
          </a:r>
          <a:r>
            <a:rPr lang="en-US" sz="2600" b="1" dirty="0" err="1" smtClean="0">
              <a:latin typeface="Calibri" pitchFamily="34" charset="0"/>
            </a:rPr>
            <a:t>ứng</a:t>
          </a:r>
          <a:r>
            <a:rPr lang="en-US" sz="2600" b="1" dirty="0" smtClean="0">
              <a:latin typeface="Calibri" pitchFamily="34" charset="0"/>
            </a:rPr>
            <a:t> </a:t>
          </a:r>
          <a:r>
            <a:rPr lang="en-US" sz="2600" b="1" dirty="0" err="1" smtClean="0">
              <a:latin typeface="Calibri" pitchFamily="34" charset="0"/>
            </a:rPr>
            <a:t>phó</a:t>
          </a:r>
          <a:r>
            <a:rPr lang="en-US" sz="2600" b="1" dirty="0" smtClean="0">
              <a:latin typeface="Calibri" pitchFamily="34" charset="0"/>
            </a:rPr>
            <a:t> </a:t>
          </a:r>
          <a:r>
            <a:rPr lang="en-US" sz="2600" b="1" dirty="0" err="1" smtClean="0">
              <a:latin typeface="Calibri" pitchFamily="34" charset="0"/>
            </a:rPr>
            <a:t>với</a:t>
          </a:r>
          <a:r>
            <a:rPr lang="en-US" sz="2600" b="1" dirty="0" smtClean="0">
              <a:latin typeface="Calibri" pitchFamily="34" charset="0"/>
            </a:rPr>
            <a:t> BLHĐTCSG. </a:t>
          </a:r>
          <a:endParaRPr lang="en-US" sz="2600" b="1" dirty="0">
            <a:latin typeface="Calibri" pitchFamily="34" charset="0"/>
          </a:endParaRPr>
        </a:p>
      </dgm:t>
    </dgm:pt>
    <dgm:pt modelId="{764B5C85-F7C1-4FAD-9C4E-B746ABBF2F91}" type="sibTrans" cxnId="{D41A58B8-FF80-4073-976D-6C50897B9EB3}">
      <dgm:prSet/>
      <dgm:spPr/>
      <dgm:t>
        <a:bodyPr/>
        <a:lstStyle/>
        <a:p>
          <a:endParaRPr lang="en-US" sz="2400" b="1"/>
        </a:p>
      </dgm:t>
    </dgm:pt>
    <dgm:pt modelId="{5943D762-7D1A-4334-A534-F5EA62B8E7C2}" type="parTrans" cxnId="{D41A58B8-FF80-4073-976D-6C50897B9EB3}">
      <dgm:prSet/>
      <dgm:spPr/>
      <dgm:t>
        <a:bodyPr/>
        <a:lstStyle/>
        <a:p>
          <a:endParaRPr lang="en-US" sz="2400" b="1"/>
        </a:p>
      </dgm:t>
    </dgm:pt>
    <dgm:pt modelId="{9053164D-F823-4A5E-9309-D9028D188CB2}">
      <dgm:prSet custT="1"/>
      <dgm:spPr/>
      <dgm:t>
        <a:bodyPr/>
        <a:lstStyle/>
        <a:p>
          <a:pPr algn="just"/>
          <a:r>
            <a:rPr lang="en-US" sz="2600" b="1" dirty="0" err="1" smtClean="0">
              <a:latin typeface="Calibri" pitchFamily="34" charset="0"/>
            </a:rPr>
            <a:t>Hình</a:t>
          </a:r>
          <a:r>
            <a:rPr lang="en-US" sz="2600" b="1" dirty="0" smtClean="0">
              <a:latin typeface="Calibri" pitchFamily="34" charset="0"/>
            </a:rPr>
            <a:t> </a:t>
          </a:r>
          <a:r>
            <a:rPr lang="en-US" sz="2600" b="1" dirty="0" err="1" smtClean="0">
              <a:latin typeface="Calibri" pitchFamily="34" charset="0"/>
            </a:rPr>
            <a:t>thành</a:t>
          </a:r>
          <a:r>
            <a:rPr lang="en-US" sz="2600" b="1" dirty="0" smtClean="0">
              <a:latin typeface="Calibri" pitchFamily="34" charset="0"/>
            </a:rPr>
            <a:t> </a:t>
          </a:r>
          <a:r>
            <a:rPr lang="en-US" sz="2600" b="1" dirty="0" err="1" smtClean="0">
              <a:latin typeface="Calibri" pitchFamily="34" charset="0"/>
            </a:rPr>
            <a:t>các</a:t>
          </a:r>
          <a:r>
            <a:rPr lang="en-US" sz="2600" b="1" dirty="0" smtClean="0">
              <a:latin typeface="Calibri" pitchFamily="34" charset="0"/>
            </a:rPr>
            <a:t> </a:t>
          </a:r>
          <a:r>
            <a:rPr lang="en-US" sz="2600" b="1" dirty="0" err="1" smtClean="0">
              <a:latin typeface="Calibri" pitchFamily="34" charset="0"/>
            </a:rPr>
            <a:t>kĩ</a:t>
          </a:r>
          <a:r>
            <a:rPr lang="en-US" sz="2600" b="1" dirty="0" smtClean="0">
              <a:latin typeface="Calibri" pitchFamily="34" charset="0"/>
            </a:rPr>
            <a:t> </a:t>
          </a:r>
          <a:r>
            <a:rPr lang="en-US" sz="2600" b="1" dirty="0" err="1" smtClean="0">
              <a:latin typeface="Calibri" pitchFamily="34" charset="0"/>
            </a:rPr>
            <a:t>năng</a:t>
          </a:r>
          <a:r>
            <a:rPr lang="en-US" sz="2600" b="1" dirty="0" smtClean="0">
              <a:latin typeface="Calibri" pitchFamily="34" charset="0"/>
            </a:rPr>
            <a:t> </a:t>
          </a:r>
          <a:r>
            <a:rPr lang="en-US" sz="2600" b="1" dirty="0" err="1" smtClean="0">
              <a:latin typeface="Calibri" pitchFamily="34" charset="0"/>
            </a:rPr>
            <a:t>giáo</a:t>
          </a:r>
          <a:r>
            <a:rPr lang="en-US" sz="2600" b="1" dirty="0" smtClean="0">
              <a:latin typeface="Calibri" pitchFamily="34" charset="0"/>
            </a:rPr>
            <a:t> </a:t>
          </a:r>
          <a:r>
            <a:rPr lang="en-US" sz="2600" b="1" dirty="0" err="1" smtClean="0">
              <a:latin typeface="Calibri" pitchFamily="34" charset="0"/>
            </a:rPr>
            <a:t>dục</a:t>
          </a:r>
          <a:r>
            <a:rPr lang="en-US" sz="2600" b="1" dirty="0" smtClean="0">
              <a:latin typeface="Calibri" pitchFamily="34" charset="0"/>
            </a:rPr>
            <a:t> </a:t>
          </a:r>
          <a:r>
            <a:rPr lang="en-US" sz="2600" b="1" dirty="0" err="1" smtClean="0">
              <a:latin typeface="Calibri" pitchFamily="34" charset="0"/>
            </a:rPr>
            <a:t>phòng</a:t>
          </a:r>
          <a:r>
            <a:rPr lang="en-US" sz="2600" b="1" dirty="0" smtClean="0">
              <a:latin typeface="Calibri" pitchFamily="34" charset="0"/>
            </a:rPr>
            <a:t> </a:t>
          </a:r>
          <a:r>
            <a:rPr lang="en-US" sz="2600" b="1" dirty="0" err="1" smtClean="0">
              <a:latin typeface="Calibri" pitchFamily="34" charset="0"/>
            </a:rPr>
            <a:t>ngừa</a:t>
          </a:r>
          <a:r>
            <a:rPr lang="en-US" sz="2600" b="1" dirty="0" smtClean="0">
              <a:latin typeface="Calibri" pitchFamily="34" charset="0"/>
            </a:rPr>
            <a:t> </a:t>
          </a:r>
          <a:r>
            <a:rPr lang="en-US" sz="2600" b="1" dirty="0" err="1" smtClean="0">
              <a:latin typeface="Calibri" pitchFamily="34" charset="0"/>
            </a:rPr>
            <a:t>và</a:t>
          </a:r>
          <a:r>
            <a:rPr lang="en-US" sz="2600" b="1" dirty="0" smtClean="0">
              <a:latin typeface="Calibri" pitchFamily="34" charset="0"/>
            </a:rPr>
            <a:t> </a:t>
          </a:r>
          <a:r>
            <a:rPr lang="en-US" sz="2600" b="1" dirty="0" err="1" smtClean="0">
              <a:latin typeface="Calibri" pitchFamily="34" charset="0"/>
            </a:rPr>
            <a:t>ứng</a:t>
          </a:r>
          <a:r>
            <a:rPr lang="en-US" sz="2600" b="1" dirty="0" smtClean="0">
              <a:latin typeface="Calibri" pitchFamily="34" charset="0"/>
            </a:rPr>
            <a:t> </a:t>
          </a:r>
          <a:r>
            <a:rPr lang="en-US" sz="2600" b="1" dirty="0" err="1" smtClean="0">
              <a:latin typeface="Calibri" pitchFamily="34" charset="0"/>
            </a:rPr>
            <a:t>phó</a:t>
          </a:r>
          <a:r>
            <a:rPr lang="en-US" sz="2600" b="1" dirty="0" smtClean="0">
              <a:latin typeface="Calibri" pitchFamily="34" charset="0"/>
            </a:rPr>
            <a:t> </a:t>
          </a:r>
          <a:r>
            <a:rPr lang="en-US" sz="2600" b="1" dirty="0" err="1" smtClean="0">
              <a:latin typeface="Calibri" pitchFamily="34" charset="0"/>
            </a:rPr>
            <a:t>với</a:t>
          </a:r>
          <a:r>
            <a:rPr lang="en-US" sz="2600" b="1" dirty="0" smtClean="0">
              <a:latin typeface="Calibri" pitchFamily="34" charset="0"/>
            </a:rPr>
            <a:t> BLHĐTCSG </a:t>
          </a:r>
          <a:r>
            <a:rPr lang="en-US" sz="2600" b="1" dirty="0" err="1" smtClean="0">
              <a:latin typeface="Calibri" pitchFamily="34" charset="0"/>
            </a:rPr>
            <a:t>như</a:t>
          </a:r>
          <a:r>
            <a:rPr lang="en-US" sz="2600" b="1" dirty="0" smtClean="0">
              <a:latin typeface="Calibri" pitchFamily="34" charset="0"/>
            </a:rPr>
            <a:t> </a:t>
          </a:r>
          <a:r>
            <a:rPr lang="en-US" sz="2600" b="1" dirty="0" err="1" smtClean="0">
              <a:latin typeface="Calibri" pitchFamily="34" charset="0"/>
            </a:rPr>
            <a:t>giáo</a:t>
          </a:r>
          <a:r>
            <a:rPr lang="en-US" sz="2600" b="1" dirty="0" smtClean="0">
              <a:latin typeface="Calibri" pitchFamily="34" charset="0"/>
            </a:rPr>
            <a:t> </a:t>
          </a:r>
          <a:r>
            <a:rPr lang="en-US" sz="2600" b="1" dirty="0" err="1" smtClean="0">
              <a:latin typeface="Calibri" pitchFamily="34" charset="0"/>
            </a:rPr>
            <a:t>dục</a:t>
          </a:r>
          <a:r>
            <a:rPr lang="en-US" sz="2600" b="1" dirty="0" smtClean="0">
              <a:latin typeface="Calibri" pitchFamily="34" charset="0"/>
            </a:rPr>
            <a:t> </a:t>
          </a:r>
          <a:r>
            <a:rPr lang="en-US" sz="2600" b="1" dirty="0" err="1" smtClean="0">
              <a:latin typeface="Calibri" pitchFamily="34" charset="0"/>
            </a:rPr>
            <a:t>kỷ</a:t>
          </a:r>
          <a:r>
            <a:rPr lang="en-US" sz="2600" b="1" dirty="0" smtClean="0">
              <a:latin typeface="Calibri" pitchFamily="34" charset="0"/>
            </a:rPr>
            <a:t> </a:t>
          </a:r>
          <a:r>
            <a:rPr lang="en-US" sz="2600" b="1" dirty="0" err="1" smtClean="0">
              <a:latin typeface="Calibri" pitchFamily="34" charset="0"/>
            </a:rPr>
            <a:t>luật</a:t>
          </a:r>
          <a:r>
            <a:rPr lang="en-US" sz="2600" b="1" dirty="0" smtClean="0">
              <a:latin typeface="Calibri" pitchFamily="34" charset="0"/>
            </a:rPr>
            <a:t> </a:t>
          </a:r>
          <a:r>
            <a:rPr lang="en-US" sz="2600" b="1" dirty="0" err="1" smtClean="0">
              <a:latin typeface="Calibri" pitchFamily="34" charset="0"/>
            </a:rPr>
            <a:t>tích</a:t>
          </a:r>
          <a:r>
            <a:rPr lang="en-US" sz="2600" b="1" dirty="0" smtClean="0">
              <a:latin typeface="Calibri" pitchFamily="34" charset="0"/>
            </a:rPr>
            <a:t> </a:t>
          </a:r>
          <a:r>
            <a:rPr lang="en-US" sz="2600" b="1" dirty="0" err="1" smtClean="0">
              <a:latin typeface="Calibri" pitchFamily="34" charset="0"/>
            </a:rPr>
            <a:t>cực</a:t>
          </a:r>
          <a:r>
            <a:rPr lang="en-US" sz="2600" b="1" dirty="0" smtClean="0">
              <a:latin typeface="Calibri" pitchFamily="34" charset="0"/>
            </a:rPr>
            <a:t>, </a:t>
          </a:r>
          <a:r>
            <a:rPr lang="en-US" sz="2600" b="1" dirty="0" err="1" smtClean="0">
              <a:latin typeface="Calibri" pitchFamily="34" charset="0"/>
            </a:rPr>
            <a:t>quan</a:t>
          </a:r>
          <a:r>
            <a:rPr lang="en-US" sz="2600" b="1" dirty="0" smtClean="0">
              <a:latin typeface="Calibri" pitchFamily="34" charset="0"/>
            </a:rPr>
            <a:t> </a:t>
          </a:r>
          <a:r>
            <a:rPr lang="en-US" sz="2600" b="1" dirty="0" err="1" smtClean="0">
              <a:latin typeface="Calibri" pitchFamily="34" charset="0"/>
            </a:rPr>
            <a:t>sát</a:t>
          </a:r>
          <a:r>
            <a:rPr lang="en-US" sz="2600" b="1" dirty="0" smtClean="0">
              <a:latin typeface="Calibri" pitchFamily="34" charset="0"/>
            </a:rPr>
            <a:t> </a:t>
          </a:r>
          <a:r>
            <a:rPr lang="en-US" sz="2600" b="1" dirty="0" err="1" smtClean="0">
              <a:latin typeface="Calibri" pitchFamily="34" charset="0"/>
            </a:rPr>
            <a:t>phát</a:t>
          </a:r>
          <a:r>
            <a:rPr lang="en-US" sz="2600" b="1" dirty="0" smtClean="0">
              <a:latin typeface="Calibri" pitchFamily="34" charset="0"/>
            </a:rPr>
            <a:t> </a:t>
          </a:r>
          <a:r>
            <a:rPr lang="en-US" sz="2600" b="1" dirty="0" err="1" smtClean="0">
              <a:latin typeface="Calibri" pitchFamily="34" charset="0"/>
            </a:rPr>
            <a:t>hiện</a:t>
          </a:r>
          <a:r>
            <a:rPr lang="en-US" sz="2600" b="1" dirty="0" smtClean="0">
              <a:latin typeface="Calibri" pitchFamily="34" charset="0"/>
            </a:rPr>
            <a:t> </a:t>
          </a:r>
          <a:r>
            <a:rPr lang="en-US" sz="2600" b="1" dirty="0" err="1" smtClean="0">
              <a:latin typeface="Calibri" pitchFamily="34" charset="0"/>
            </a:rPr>
            <a:t>các</a:t>
          </a:r>
          <a:r>
            <a:rPr lang="en-US" sz="2600" b="1" dirty="0" smtClean="0">
              <a:latin typeface="Calibri" pitchFamily="34" charset="0"/>
            </a:rPr>
            <a:t> </a:t>
          </a:r>
          <a:r>
            <a:rPr lang="en-US" sz="2600" b="1" dirty="0" err="1" smtClean="0">
              <a:latin typeface="Calibri" pitchFamily="34" charset="0"/>
            </a:rPr>
            <a:t>nguy</a:t>
          </a:r>
          <a:r>
            <a:rPr lang="en-US" sz="2600" b="1" dirty="0" smtClean="0">
              <a:latin typeface="Calibri" pitchFamily="34" charset="0"/>
            </a:rPr>
            <a:t> </a:t>
          </a:r>
          <a:r>
            <a:rPr lang="en-US" sz="2600" b="1" dirty="0" err="1" smtClean="0">
              <a:latin typeface="Calibri" pitchFamily="34" charset="0"/>
            </a:rPr>
            <a:t>cơ</a:t>
          </a:r>
          <a:r>
            <a:rPr lang="en-US" sz="2600" b="1" dirty="0" smtClean="0">
              <a:latin typeface="Calibri" pitchFamily="34" charset="0"/>
            </a:rPr>
            <a:t> BL, </a:t>
          </a:r>
          <a:r>
            <a:rPr lang="en-US" sz="2600" b="1" dirty="0" err="1" smtClean="0">
              <a:latin typeface="Calibri" pitchFamily="34" charset="0"/>
            </a:rPr>
            <a:t>ứng</a:t>
          </a:r>
          <a:r>
            <a:rPr lang="en-US" sz="2600" b="1" dirty="0" smtClean="0">
              <a:latin typeface="Calibri" pitchFamily="34" charset="0"/>
            </a:rPr>
            <a:t> </a:t>
          </a:r>
          <a:r>
            <a:rPr lang="en-US" sz="2600" b="1" dirty="0" err="1" smtClean="0">
              <a:latin typeface="Calibri" pitchFamily="34" charset="0"/>
            </a:rPr>
            <a:t>phó</a:t>
          </a:r>
          <a:r>
            <a:rPr lang="en-US" sz="2600" b="1" dirty="0" smtClean="0">
              <a:latin typeface="Calibri" pitchFamily="34" charset="0"/>
            </a:rPr>
            <a:t> </a:t>
          </a:r>
          <a:r>
            <a:rPr lang="en-US" sz="2600" b="1" dirty="0" err="1" smtClean="0">
              <a:latin typeface="Calibri" pitchFamily="34" charset="0"/>
            </a:rPr>
            <a:t>với</a:t>
          </a:r>
          <a:r>
            <a:rPr lang="en-US" sz="2600" b="1" dirty="0" smtClean="0">
              <a:latin typeface="Calibri" pitchFamily="34" charset="0"/>
            </a:rPr>
            <a:t> </a:t>
          </a:r>
          <a:r>
            <a:rPr lang="en-US" sz="2600" b="1" dirty="0" err="1" smtClean="0">
              <a:latin typeface="Calibri" pitchFamily="34" charset="0"/>
            </a:rPr>
            <a:t>các</a:t>
          </a:r>
          <a:r>
            <a:rPr lang="en-US" sz="2600" b="1" dirty="0" smtClean="0">
              <a:latin typeface="Calibri" pitchFamily="34" charset="0"/>
            </a:rPr>
            <a:t> </a:t>
          </a:r>
          <a:r>
            <a:rPr lang="en-US" sz="2600" b="1" dirty="0" err="1" smtClean="0">
              <a:latin typeface="Calibri" pitchFamily="34" charset="0"/>
            </a:rPr>
            <a:t>tình</a:t>
          </a:r>
          <a:r>
            <a:rPr lang="en-US" sz="2600" b="1" dirty="0" smtClean="0">
              <a:latin typeface="Calibri" pitchFamily="34" charset="0"/>
            </a:rPr>
            <a:t> </a:t>
          </a:r>
          <a:r>
            <a:rPr lang="en-US" sz="2600" b="1" dirty="0" err="1" smtClean="0">
              <a:latin typeface="Calibri" pitchFamily="34" charset="0"/>
            </a:rPr>
            <a:t>huống</a:t>
          </a:r>
          <a:r>
            <a:rPr lang="en-US" sz="2600" b="1" dirty="0" smtClean="0">
              <a:latin typeface="Calibri" pitchFamily="34" charset="0"/>
            </a:rPr>
            <a:t> </a:t>
          </a:r>
          <a:r>
            <a:rPr lang="en-US" sz="2600" b="1" dirty="0" err="1" smtClean="0">
              <a:latin typeface="Calibri" pitchFamily="34" charset="0"/>
            </a:rPr>
            <a:t>bạo</a:t>
          </a:r>
          <a:r>
            <a:rPr lang="en-US" sz="2600" b="1" dirty="0" smtClean="0">
              <a:latin typeface="Calibri" pitchFamily="34" charset="0"/>
            </a:rPr>
            <a:t> </a:t>
          </a:r>
          <a:r>
            <a:rPr lang="en-US" sz="2600" b="1" dirty="0" err="1" smtClean="0">
              <a:latin typeface="Calibri" pitchFamily="34" charset="0"/>
            </a:rPr>
            <a:t>lực</a:t>
          </a:r>
          <a:r>
            <a:rPr lang="en-US" sz="2600" b="1" dirty="0" smtClean="0">
              <a:latin typeface="Calibri" pitchFamily="34" charset="0"/>
            </a:rPr>
            <a:t>, </a:t>
          </a:r>
          <a:r>
            <a:rPr lang="en-US" sz="2600" b="1" dirty="0" err="1" smtClean="0">
              <a:latin typeface="Calibri" pitchFamily="34" charset="0"/>
            </a:rPr>
            <a:t>xây</a:t>
          </a:r>
          <a:r>
            <a:rPr lang="en-US" sz="2600" b="1" dirty="0" smtClean="0">
              <a:latin typeface="Calibri" pitchFamily="34" charset="0"/>
            </a:rPr>
            <a:t> </a:t>
          </a:r>
          <a:r>
            <a:rPr lang="en-US" sz="2600" b="1" dirty="0" err="1" smtClean="0">
              <a:latin typeface="Calibri" pitchFamily="34" charset="0"/>
            </a:rPr>
            <a:t>dựng</a:t>
          </a:r>
          <a:r>
            <a:rPr lang="en-US" sz="2600" b="1" dirty="0" smtClean="0">
              <a:latin typeface="Calibri" pitchFamily="34" charset="0"/>
            </a:rPr>
            <a:t> </a:t>
          </a:r>
          <a:r>
            <a:rPr lang="en-US" sz="2600" b="1" dirty="0" err="1" smtClean="0">
              <a:latin typeface="Calibri" pitchFamily="34" charset="0"/>
            </a:rPr>
            <a:t>mối</a:t>
          </a:r>
          <a:r>
            <a:rPr lang="en-US" sz="2600" b="1" dirty="0" smtClean="0">
              <a:latin typeface="Calibri" pitchFamily="34" charset="0"/>
            </a:rPr>
            <a:t> </a:t>
          </a:r>
          <a:r>
            <a:rPr lang="en-US" sz="2600" b="1" dirty="0" err="1" smtClean="0">
              <a:latin typeface="Calibri" pitchFamily="34" charset="0"/>
            </a:rPr>
            <a:t>quan</a:t>
          </a:r>
          <a:r>
            <a:rPr lang="en-US" sz="2600" b="1" dirty="0" smtClean="0">
              <a:latin typeface="Calibri" pitchFamily="34" charset="0"/>
            </a:rPr>
            <a:t> </a:t>
          </a:r>
          <a:r>
            <a:rPr lang="en-US" sz="2600" b="1" dirty="0" err="1" smtClean="0">
              <a:latin typeface="Calibri" pitchFamily="34" charset="0"/>
            </a:rPr>
            <a:t>hệ</a:t>
          </a:r>
          <a:r>
            <a:rPr lang="en-US" sz="2600" b="1" dirty="0" smtClean="0">
              <a:latin typeface="Calibri" pitchFamily="34" charset="0"/>
            </a:rPr>
            <a:t> </a:t>
          </a:r>
          <a:r>
            <a:rPr lang="en-US" sz="2600" b="1" dirty="0" err="1" smtClean="0">
              <a:latin typeface="Calibri" pitchFamily="34" charset="0"/>
            </a:rPr>
            <a:t>thân</a:t>
          </a:r>
          <a:r>
            <a:rPr lang="en-US" sz="2600" b="1" dirty="0" smtClean="0">
              <a:latin typeface="Calibri" pitchFamily="34" charset="0"/>
            </a:rPr>
            <a:t> </a:t>
          </a:r>
          <a:r>
            <a:rPr lang="en-US" sz="2600" b="1" dirty="0" err="1" smtClean="0">
              <a:latin typeface="Calibri" pitchFamily="34" charset="0"/>
            </a:rPr>
            <a:t>thiện</a:t>
          </a:r>
          <a:r>
            <a:rPr lang="en-US" sz="2600" b="1" dirty="0" smtClean="0">
              <a:latin typeface="Calibri" pitchFamily="34" charset="0"/>
            </a:rPr>
            <a:t>, tin </a:t>
          </a:r>
          <a:r>
            <a:rPr lang="en-US" sz="2600" b="1" dirty="0" err="1" smtClean="0">
              <a:latin typeface="Calibri" pitchFamily="34" charset="0"/>
            </a:rPr>
            <a:t>cậy</a:t>
          </a:r>
          <a:r>
            <a:rPr lang="en-US" sz="2600" b="1" dirty="0" smtClean="0">
              <a:latin typeface="Calibri" pitchFamily="34" charset="0"/>
            </a:rPr>
            <a:t> </a:t>
          </a:r>
          <a:r>
            <a:rPr lang="en-US" sz="2600" b="1" dirty="0" err="1" smtClean="0">
              <a:latin typeface="Calibri" pitchFamily="34" charset="0"/>
            </a:rPr>
            <a:t>với</a:t>
          </a:r>
          <a:r>
            <a:rPr lang="en-US" sz="2600" b="1" dirty="0" smtClean="0">
              <a:latin typeface="Calibri" pitchFamily="34" charset="0"/>
            </a:rPr>
            <a:t> HS</a:t>
          </a:r>
          <a:r>
            <a:rPr lang="vi-VN" sz="2600" b="1" dirty="0" smtClean="0">
              <a:latin typeface="Calibri" pitchFamily="34" charset="0"/>
            </a:rPr>
            <a:t>...</a:t>
          </a:r>
          <a:endParaRPr lang="en-US" sz="2600" b="1" dirty="0">
            <a:latin typeface="Calibri" pitchFamily="34" charset="0"/>
          </a:endParaRPr>
        </a:p>
      </dgm:t>
    </dgm:pt>
    <dgm:pt modelId="{4456C00B-4C00-417D-AAD5-59E9A3BD02C2}" type="sibTrans" cxnId="{9418A1C0-EC2D-4453-9E4D-CC127F926222}">
      <dgm:prSet/>
      <dgm:spPr/>
      <dgm:t>
        <a:bodyPr/>
        <a:lstStyle/>
        <a:p>
          <a:endParaRPr lang="en-US" sz="2400" b="1"/>
        </a:p>
      </dgm:t>
    </dgm:pt>
    <dgm:pt modelId="{D3831C1D-11A3-462B-BD29-5F3DA60FC5E8}" type="parTrans" cxnId="{9418A1C0-EC2D-4453-9E4D-CC127F926222}">
      <dgm:prSet/>
      <dgm:spPr/>
      <dgm:t>
        <a:bodyPr/>
        <a:lstStyle/>
        <a:p>
          <a:endParaRPr lang="en-US" sz="2400" b="1"/>
        </a:p>
      </dgm:t>
    </dgm:pt>
    <dgm:pt modelId="{F0E9DE3E-8A08-470F-966F-B1738DDF8227}">
      <dgm:prSet custT="1"/>
      <dgm:spPr/>
      <dgm:t>
        <a:bodyPr/>
        <a:lstStyle/>
        <a:p>
          <a:pPr algn="just"/>
          <a:r>
            <a:rPr lang="en-US" sz="2600" b="1" dirty="0" err="1" smtClean="0">
              <a:latin typeface="Calibri" pitchFamily="34" charset="0"/>
            </a:rPr>
            <a:t>Đa</a:t>
          </a:r>
          <a:r>
            <a:rPr lang="en-US" sz="2600" b="1" dirty="0" smtClean="0">
              <a:latin typeface="Calibri" pitchFamily="34" charset="0"/>
            </a:rPr>
            <a:t> </a:t>
          </a:r>
          <a:r>
            <a:rPr lang="en-US" sz="2600" b="1" dirty="0" err="1" smtClean="0">
              <a:latin typeface="Calibri" pitchFamily="34" charset="0"/>
            </a:rPr>
            <a:t>dạng</a:t>
          </a:r>
          <a:r>
            <a:rPr lang="en-US" sz="2600" b="1" dirty="0" smtClean="0">
              <a:latin typeface="Calibri" pitchFamily="34" charset="0"/>
            </a:rPr>
            <a:t> </a:t>
          </a:r>
          <a:r>
            <a:rPr lang="en-US" sz="2600" b="1" dirty="0" err="1" smtClean="0">
              <a:latin typeface="Calibri" pitchFamily="34" charset="0"/>
            </a:rPr>
            <a:t>hóa</a:t>
          </a:r>
          <a:r>
            <a:rPr lang="en-US" sz="2600" b="1" dirty="0" smtClean="0">
              <a:latin typeface="Calibri" pitchFamily="34" charset="0"/>
            </a:rPr>
            <a:t> </a:t>
          </a:r>
          <a:r>
            <a:rPr lang="en-US" sz="2600" b="1" dirty="0" err="1" smtClean="0">
              <a:latin typeface="Calibri" pitchFamily="34" charset="0"/>
            </a:rPr>
            <a:t>các</a:t>
          </a:r>
          <a:r>
            <a:rPr lang="en-US" sz="2600" b="1" dirty="0" smtClean="0">
              <a:latin typeface="Calibri" pitchFamily="34" charset="0"/>
            </a:rPr>
            <a:t> </a:t>
          </a:r>
          <a:r>
            <a:rPr lang="en-US" sz="2600" b="1" dirty="0" err="1" smtClean="0">
              <a:latin typeface="Calibri" pitchFamily="34" charset="0"/>
            </a:rPr>
            <a:t>hình</a:t>
          </a:r>
          <a:r>
            <a:rPr lang="en-US" sz="2600" b="1" dirty="0" smtClean="0">
              <a:latin typeface="Calibri" pitchFamily="34" charset="0"/>
            </a:rPr>
            <a:t> </a:t>
          </a:r>
          <a:r>
            <a:rPr lang="en-US" sz="2600" b="1" dirty="0" err="1" smtClean="0">
              <a:latin typeface="Calibri" pitchFamily="34" charset="0"/>
            </a:rPr>
            <a:t>thức</a:t>
          </a:r>
          <a:r>
            <a:rPr lang="en-US" sz="2600" b="1" dirty="0" smtClean="0">
              <a:latin typeface="Calibri" pitchFamily="34" charset="0"/>
            </a:rPr>
            <a:t> </a:t>
          </a:r>
          <a:r>
            <a:rPr lang="en-US" sz="2600" b="1" dirty="0" err="1" smtClean="0">
              <a:latin typeface="Calibri" pitchFamily="34" charset="0"/>
            </a:rPr>
            <a:t>và</a:t>
          </a:r>
          <a:r>
            <a:rPr lang="en-US" sz="2600" b="1" dirty="0" smtClean="0">
              <a:latin typeface="Calibri" pitchFamily="34" charset="0"/>
            </a:rPr>
            <a:t> </a:t>
          </a:r>
          <a:r>
            <a:rPr lang="en-US" sz="2600" b="1" dirty="0" err="1" smtClean="0">
              <a:latin typeface="Calibri" pitchFamily="34" charset="0"/>
            </a:rPr>
            <a:t>phương</a:t>
          </a:r>
          <a:r>
            <a:rPr lang="en-US" sz="2600" b="1" dirty="0" smtClean="0">
              <a:latin typeface="Calibri" pitchFamily="34" charset="0"/>
            </a:rPr>
            <a:t> </a:t>
          </a:r>
          <a:r>
            <a:rPr lang="en-US" sz="2600" b="1" dirty="0" err="1" smtClean="0">
              <a:latin typeface="Calibri" pitchFamily="34" charset="0"/>
            </a:rPr>
            <a:t>pháp</a:t>
          </a:r>
          <a:r>
            <a:rPr lang="en-US" sz="2600" b="1" dirty="0" smtClean="0">
              <a:latin typeface="Calibri" pitchFamily="34" charset="0"/>
            </a:rPr>
            <a:t> </a:t>
          </a:r>
          <a:r>
            <a:rPr lang="en-US" sz="2600" b="1" dirty="0" err="1" smtClean="0">
              <a:latin typeface="Calibri" pitchFamily="34" charset="0"/>
            </a:rPr>
            <a:t>giáo</a:t>
          </a:r>
          <a:r>
            <a:rPr lang="en-US" sz="2600" b="1" dirty="0" smtClean="0">
              <a:latin typeface="Calibri" pitchFamily="34" charset="0"/>
            </a:rPr>
            <a:t> </a:t>
          </a:r>
          <a:r>
            <a:rPr lang="en-US" sz="2600" b="1" dirty="0" err="1" smtClean="0">
              <a:latin typeface="Calibri" pitchFamily="34" charset="0"/>
            </a:rPr>
            <a:t>dục</a:t>
          </a:r>
          <a:r>
            <a:rPr lang="en-US" sz="2600" b="1" dirty="0" smtClean="0">
              <a:latin typeface="Calibri" pitchFamily="34" charset="0"/>
            </a:rPr>
            <a:t> </a:t>
          </a:r>
          <a:r>
            <a:rPr lang="en-US" sz="2600" b="1" dirty="0" err="1" smtClean="0">
              <a:latin typeface="Calibri" pitchFamily="34" charset="0"/>
            </a:rPr>
            <a:t>về</a:t>
          </a:r>
          <a:r>
            <a:rPr lang="en-US" sz="2600" b="1" dirty="0" smtClean="0">
              <a:latin typeface="Calibri" pitchFamily="34" charset="0"/>
            </a:rPr>
            <a:t> </a:t>
          </a:r>
          <a:r>
            <a:rPr lang="en-US" sz="2600" b="1" dirty="0" err="1" smtClean="0">
              <a:latin typeface="Calibri" pitchFamily="34" charset="0"/>
            </a:rPr>
            <a:t>bình</a:t>
          </a:r>
          <a:r>
            <a:rPr lang="en-US" sz="2600" b="1" dirty="0" smtClean="0">
              <a:latin typeface="Calibri" pitchFamily="34" charset="0"/>
            </a:rPr>
            <a:t> </a:t>
          </a:r>
          <a:r>
            <a:rPr lang="en-US" sz="2600" b="1" dirty="0" err="1" smtClean="0">
              <a:latin typeface="Calibri" pitchFamily="34" charset="0"/>
            </a:rPr>
            <a:t>đẳng</a:t>
          </a:r>
          <a:r>
            <a:rPr lang="en-US" sz="2600" b="1" dirty="0" smtClean="0">
              <a:latin typeface="Calibri" pitchFamily="34" charset="0"/>
            </a:rPr>
            <a:t> </a:t>
          </a:r>
          <a:r>
            <a:rPr lang="en-US" sz="2600" b="1" dirty="0" err="1" smtClean="0">
              <a:latin typeface="Calibri" pitchFamily="34" charset="0"/>
            </a:rPr>
            <a:t>giới</a:t>
          </a:r>
          <a:r>
            <a:rPr lang="en-US" sz="2600" b="1" dirty="0" smtClean="0">
              <a:latin typeface="Calibri" pitchFamily="34" charset="0"/>
            </a:rPr>
            <a:t> </a:t>
          </a:r>
          <a:r>
            <a:rPr lang="en-US" sz="2600" b="1" dirty="0" err="1" smtClean="0">
              <a:latin typeface="Calibri" pitchFamily="34" charset="0"/>
            </a:rPr>
            <a:t>và</a:t>
          </a:r>
          <a:r>
            <a:rPr lang="en-US" sz="2600" b="1" dirty="0" smtClean="0">
              <a:latin typeface="Calibri" pitchFamily="34" charset="0"/>
            </a:rPr>
            <a:t> </a:t>
          </a:r>
          <a:r>
            <a:rPr lang="en-US" sz="2600" b="1" dirty="0" err="1" smtClean="0">
              <a:latin typeface="Calibri" pitchFamily="34" charset="0"/>
            </a:rPr>
            <a:t>giáo</a:t>
          </a:r>
          <a:r>
            <a:rPr lang="en-US" sz="2600" b="1" dirty="0" smtClean="0">
              <a:latin typeface="Calibri" pitchFamily="34" charset="0"/>
            </a:rPr>
            <a:t> </a:t>
          </a:r>
          <a:r>
            <a:rPr lang="en-US" sz="2600" b="1" dirty="0" err="1" smtClean="0">
              <a:latin typeface="Calibri" pitchFamily="34" charset="0"/>
            </a:rPr>
            <a:t>dục</a:t>
          </a:r>
          <a:r>
            <a:rPr lang="en-US" sz="2600" b="1" dirty="0" smtClean="0">
              <a:latin typeface="Calibri" pitchFamily="34" charset="0"/>
            </a:rPr>
            <a:t> </a:t>
          </a:r>
          <a:r>
            <a:rPr lang="en-US" sz="2600" b="1" dirty="0" err="1" smtClean="0">
              <a:latin typeface="Calibri" pitchFamily="34" charset="0"/>
            </a:rPr>
            <a:t>phòng</a:t>
          </a:r>
          <a:r>
            <a:rPr lang="en-US" sz="2600" b="1" dirty="0" smtClean="0">
              <a:latin typeface="Calibri" pitchFamily="34" charset="0"/>
            </a:rPr>
            <a:t> </a:t>
          </a:r>
          <a:r>
            <a:rPr lang="en-US" sz="2600" b="1" dirty="0" err="1" smtClean="0">
              <a:latin typeface="Calibri" pitchFamily="34" charset="0"/>
            </a:rPr>
            <a:t>ngừa</a:t>
          </a:r>
          <a:r>
            <a:rPr lang="en-US" sz="2600" b="1" dirty="0" smtClean="0">
              <a:latin typeface="Calibri" pitchFamily="34" charset="0"/>
            </a:rPr>
            <a:t> BLHĐTCSG </a:t>
          </a:r>
          <a:r>
            <a:rPr lang="en-US" sz="2600" b="1" dirty="0" err="1" smtClean="0">
              <a:latin typeface="Calibri" pitchFamily="34" charset="0"/>
            </a:rPr>
            <a:t>thông</a:t>
          </a:r>
          <a:r>
            <a:rPr lang="en-US" sz="2600" b="1" dirty="0" smtClean="0">
              <a:latin typeface="Calibri" pitchFamily="34" charset="0"/>
            </a:rPr>
            <a:t> qua </a:t>
          </a:r>
          <a:r>
            <a:rPr lang="en-US" sz="2600" b="1" dirty="0" err="1" smtClean="0">
              <a:latin typeface="Calibri" pitchFamily="34" charset="0"/>
            </a:rPr>
            <a:t>các</a:t>
          </a:r>
          <a:r>
            <a:rPr lang="en-US" sz="2600" b="1" dirty="0" smtClean="0">
              <a:latin typeface="Calibri" pitchFamily="34" charset="0"/>
            </a:rPr>
            <a:t> </a:t>
          </a:r>
          <a:r>
            <a:rPr lang="en-US" sz="2600" b="1" dirty="0" err="1" smtClean="0">
              <a:latin typeface="Calibri" pitchFamily="34" charset="0"/>
            </a:rPr>
            <a:t>hoạt</a:t>
          </a:r>
          <a:r>
            <a:rPr lang="en-US" sz="2600" b="1" dirty="0" smtClean="0">
              <a:latin typeface="Calibri" pitchFamily="34" charset="0"/>
            </a:rPr>
            <a:t> </a:t>
          </a:r>
          <a:r>
            <a:rPr lang="en-US" sz="2600" b="1" dirty="0" err="1" smtClean="0">
              <a:latin typeface="Calibri" pitchFamily="34" charset="0"/>
            </a:rPr>
            <a:t>động</a:t>
          </a:r>
          <a:r>
            <a:rPr lang="en-US" sz="2600" b="1" dirty="0" smtClean="0">
              <a:latin typeface="Calibri" pitchFamily="34" charset="0"/>
            </a:rPr>
            <a:t> </a:t>
          </a:r>
          <a:r>
            <a:rPr lang="en-US" sz="2600" b="1" dirty="0" err="1" smtClean="0">
              <a:latin typeface="Calibri" pitchFamily="34" charset="0"/>
            </a:rPr>
            <a:t>quản</a:t>
          </a:r>
          <a:r>
            <a:rPr lang="en-US" sz="2600" b="1" dirty="0" smtClean="0">
              <a:latin typeface="Calibri" pitchFamily="34" charset="0"/>
            </a:rPr>
            <a:t> </a:t>
          </a:r>
          <a:r>
            <a:rPr lang="en-US" sz="2600" b="1" dirty="0" err="1" smtClean="0">
              <a:latin typeface="Calibri" pitchFamily="34" charset="0"/>
            </a:rPr>
            <a:t>lý</a:t>
          </a:r>
          <a:r>
            <a:rPr lang="en-US" sz="2600" b="1" dirty="0" smtClean="0">
              <a:latin typeface="Calibri" pitchFamily="34" charset="0"/>
            </a:rPr>
            <a:t>, </a:t>
          </a:r>
          <a:r>
            <a:rPr lang="en-US" sz="2600" b="1" dirty="0" err="1" smtClean="0">
              <a:latin typeface="Calibri" pitchFamily="34" charset="0"/>
            </a:rPr>
            <a:t>giáo</a:t>
          </a:r>
          <a:r>
            <a:rPr lang="en-US" sz="2600" b="1" dirty="0" smtClean="0">
              <a:latin typeface="Calibri" pitchFamily="34" charset="0"/>
            </a:rPr>
            <a:t> </a:t>
          </a:r>
          <a:r>
            <a:rPr lang="en-US" sz="2600" b="1" dirty="0" err="1" smtClean="0">
              <a:latin typeface="Calibri" pitchFamily="34" charset="0"/>
            </a:rPr>
            <a:t>dục</a:t>
          </a:r>
          <a:r>
            <a:rPr lang="en-US" sz="2600" b="1" dirty="0" smtClean="0">
              <a:latin typeface="Calibri" pitchFamily="34" charset="0"/>
            </a:rPr>
            <a:t> </a:t>
          </a:r>
          <a:r>
            <a:rPr lang="en-US" sz="2600" b="1" dirty="0" err="1" smtClean="0">
              <a:latin typeface="Calibri" pitchFamily="34" charset="0"/>
            </a:rPr>
            <a:t>học</a:t>
          </a:r>
          <a:r>
            <a:rPr lang="en-US" sz="2600" b="1" dirty="0" smtClean="0">
              <a:latin typeface="Calibri" pitchFamily="34" charset="0"/>
            </a:rPr>
            <a:t> </a:t>
          </a:r>
          <a:r>
            <a:rPr lang="en-US" sz="2600" b="1" dirty="0" err="1" smtClean="0">
              <a:latin typeface="Calibri" pitchFamily="34" charset="0"/>
            </a:rPr>
            <a:t>sinh</a:t>
          </a:r>
          <a:r>
            <a:rPr lang="en-US" sz="2600" b="1" dirty="0" smtClean="0">
              <a:latin typeface="Calibri" pitchFamily="34" charset="0"/>
            </a:rPr>
            <a:t> </a:t>
          </a:r>
          <a:r>
            <a:rPr lang="en-US" sz="2600" b="1" dirty="0" err="1" smtClean="0">
              <a:latin typeface="Calibri" pitchFamily="34" charset="0"/>
            </a:rPr>
            <a:t>của</a:t>
          </a:r>
          <a:r>
            <a:rPr lang="en-US" sz="2600" b="1" dirty="0" smtClean="0">
              <a:latin typeface="Calibri" pitchFamily="34" charset="0"/>
            </a:rPr>
            <a:t> GVCN, </a:t>
          </a:r>
          <a:r>
            <a:rPr lang="vi-VN" sz="2600" b="1" dirty="0" smtClean="0">
              <a:latin typeface="Calibri" pitchFamily="34" charset="0"/>
            </a:rPr>
            <a:t>với vai trò chủ thể tích cực của HS.</a:t>
          </a:r>
          <a:endParaRPr lang="en-US" sz="2600" b="1" dirty="0">
            <a:latin typeface="Calibri" pitchFamily="34" charset="0"/>
          </a:endParaRPr>
        </a:p>
      </dgm:t>
    </dgm:pt>
    <dgm:pt modelId="{6C22BC17-C5DD-42B4-BF81-D363E6BEA8FB}" type="sibTrans" cxnId="{8F41316C-6CD7-4C15-9C13-44AAA40A7BBD}">
      <dgm:prSet/>
      <dgm:spPr/>
      <dgm:t>
        <a:bodyPr/>
        <a:lstStyle/>
        <a:p>
          <a:endParaRPr lang="en-US" sz="2400" b="1"/>
        </a:p>
      </dgm:t>
    </dgm:pt>
    <dgm:pt modelId="{E221D546-83A5-43C8-8A6F-D2D9753EEFA5}" type="parTrans" cxnId="{8F41316C-6CD7-4C15-9C13-44AAA40A7BBD}">
      <dgm:prSet/>
      <dgm:spPr/>
      <dgm:t>
        <a:bodyPr/>
        <a:lstStyle/>
        <a:p>
          <a:endParaRPr lang="en-US" sz="2400" b="1"/>
        </a:p>
      </dgm:t>
    </dgm:pt>
    <dgm:pt modelId="{E39F23D4-5ECF-43EE-B14E-F09030D83390}" type="pres">
      <dgm:prSet presAssocID="{893FB6A6-3CD6-43F1-82FE-5A47D5594A4A}" presName="Name0" presStyleCnt="0">
        <dgm:presLayoutVars>
          <dgm:dir/>
          <dgm:animLvl val="lvl"/>
          <dgm:resizeHandles val="exact"/>
        </dgm:presLayoutVars>
      </dgm:prSet>
      <dgm:spPr/>
      <dgm:t>
        <a:bodyPr/>
        <a:lstStyle/>
        <a:p>
          <a:endParaRPr lang="en-US"/>
        </a:p>
      </dgm:t>
    </dgm:pt>
    <dgm:pt modelId="{3782681D-CFEC-4C5B-B4A9-81887F60262B}" type="pres">
      <dgm:prSet presAssocID="{FA4ED0C1-A1CD-4CB1-87FA-DA72089E6A97}" presName="linNode" presStyleCnt="0"/>
      <dgm:spPr/>
    </dgm:pt>
    <dgm:pt modelId="{D46D61CF-E828-466C-99D1-50F85DD8FBF1}" type="pres">
      <dgm:prSet presAssocID="{FA4ED0C1-A1CD-4CB1-87FA-DA72089E6A97}" presName="parentText" presStyleLbl="node1" presStyleIdx="0" presStyleCnt="1" custScaleX="69150" custScaleY="171524" custLinFactNeighborY="1256">
        <dgm:presLayoutVars>
          <dgm:chMax val="1"/>
          <dgm:bulletEnabled val="1"/>
        </dgm:presLayoutVars>
      </dgm:prSet>
      <dgm:spPr/>
      <dgm:t>
        <a:bodyPr/>
        <a:lstStyle/>
        <a:p>
          <a:endParaRPr lang="en-US"/>
        </a:p>
      </dgm:t>
    </dgm:pt>
    <dgm:pt modelId="{D2D7B9A6-4C87-48AF-B17D-8786593B183F}" type="pres">
      <dgm:prSet presAssocID="{FA4ED0C1-A1CD-4CB1-87FA-DA72089E6A97}" presName="descendantText" presStyleLbl="alignAccFollowNode1" presStyleIdx="0" presStyleCnt="1" custScaleX="149307" custScaleY="214163">
        <dgm:presLayoutVars>
          <dgm:bulletEnabled val="1"/>
        </dgm:presLayoutVars>
      </dgm:prSet>
      <dgm:spPr/>
      <dgm:t>
        <a:bodyPr/>
        <a:lstStyle/>
        <a:p>
          <a:endParaRPr lang="en-US"/>
        </a:p>
      </dgm:t>
    </dgm:pt>
  </dgm:ptLst>
  <dgm:cxnLst>
    <dgm:cxn modelId="{820A7723-4231-47BE-A33A-EDE00F8D3CE2}" type="presOf" srcId="{F0E9DE3E-8A08-470F-966F-B1738DDF8227}" destId="{D2D7B9A6-4C87-48AF-B17D-8786593B183F}" srcOrd="0" destOrd="2" presId="urn:microsoft.com/office/officeart/2005/8/layout/vList5"/>
    <dgm:cxn modelId="{1FDFAE60-5B24-4BCD-A7F6-598941BAD128}" type="presOf" srcId="{A0B072B1-E01C-4D66-8FC2-2AE30902877A}" destId="{D2D7B9A6-4C87-48AF-B17D-8786593B183F}" srcOrd="0" destOrd="0" presId="urn:microsoft.com/office/officeart/2005/8/layout/vList5"/>
    <dgm:cxn modelId="{D41A58B8-FF80-4073-976D-6C50897B9EB3}" srcId="{A0B072B1-E01C-4D66-8FC2-2AE30902877A}" destId="{FA60C8A4-7704-47BA-A811-94FF2F3055DC}" srcOrd="3" destOrd="0" parTransId="{5943D762-7D1A-4334-A534-F5EA62B8E7C2}" sibTransId="{764B5C85-F7C1-4FAD-9C4E-B746ABBF2F91}"/>
    <dgm:cxn modelId="{10AF5454-39B3-43AE-9D81-F545504446EE}" type="presOf" srcId="{893FB6A6-3CD6-43F1-82FE-5A47D5594A4A}" destId="{E39F23D4-5ECF-43EE-B14E-F09030D83390}" srcOrd="0" destOrd="0" presId="urn:microsoft.com/office/officeart/2005/8/layout/vList5"/>
    <dgm:cxn modelId="{039EB821-D623-47E4-A1AB-0ECA69D3889D}" type="presOf" srcId="{FA4ED0C1-A1CD-4CB1-87FA-DA72089E6A97}" destId="{D46D61CF-E828-466C-99D1-50F85DD8FBF1}" srcOrd="0" destOrd="0" presId="urn:microsoft.com/office/officeart/2005/8/layout/vList5"/>
    <dgm:cxn modelId="{0579E9D3-F602-4DDA-A936-810422573B01}" type="presOf" srcId="{9053164D-F823-4A5E-9309-D9028D188CB2}" destId="{D2D7B9A6-4C87-48AF-B17D-8786593B183F}" srcOrd="0" destOrd="3" presId="urn:microsoft.com/office/officeart/2005/8/layout/vList5"/>
    <dgm:cxn modelId="{8F68016B-3BBF-4E6A-8ADA-6D0716C15B82}" type="presOf" srcId="{FA60C8A4-7704-47BA-A811-94FF2F3055DC}" destId="{D2D7B9A6-4C87-48AF-B17D-8786593B183F}" srcOrd="0" destOrd="4" presId="urn:microsoft.com/office/officeart/2005/8/layout/vList5"/>
    <dgm:cxn modelId="{9BCE4EFC-CCB3-4B6A-AF88-4935322021F3}" srcId="{FA4ED0C1-A1CD-4CB1-87FA-DA72089E6A97}" destId="{A0B072B1-E01C-4D66-8FC2-2AE30902877A}" srcOrd="0" destOrd="0" parTransId="{8BB4FC0F-538D-49EE-8E74-4D516B449932}" sibTransId="{B023B024-4709-416C-A9E4-1BE25E39B6C0}"/>
    <dgm:cxn modelId="{9418A1C0-EC2D-4453-9E4D-CC127F926222}" srcId="{A0B072B1-E01C-4D66-8FC2-2AE30902877A}" destId="{9053164D-F823-4A5E-9309-D9028D188CB2}" srcOrd="2" destOrd="0" parTransId="{D3831C1D-11A3-462B-BD29-5F3DA60FC5E8}" sibTransId="{4456C00B-4C00-417D-AAD5-59E9A3BD02C2}"/>
    <dgm:cxn modelId="{8F41316C-6CD7-4C15-9C13-44AAA40A7BBD}" srcId="{A0B072B1-E01C-4D66-8FC2-2AE30902877A}" destId="{F0E9DE3E-8A08-470F-966F-B1738DDF8227}" srcOrd="1" destOrd="0" parTransId="{E221D546-83A5-43C8-8A6F-D2D9753EEFA5}" sibTransId="{6C22BC17-C5DD-42B4-BF81-D363E6BEA8FB}"/>
    <dgm:cxn modelId="{E326CD82-8142-4DD7-98C6-D6E447DE273B}" type="presOf" srcId="{B4F47AAC-E94A-4D47-9457-2E8F2CB54C6F}" destId="{D2D7B9A6-4C87-48AF-B17D-8786593B183F}" srcOrd="0" destOrd="1" presId="urn:microsoft.com/office/officeart/2005/8/layout/vList5"/>
    <dgm:cxn modelId="{3BF6ADDA-B511-4545-9CC6-A16FB16716FB}" srcId="{A0B072B1-E01C-4D66-8FC2-2AE30902877A}" destId="{B4F47AAC-E94A-4D47-9457-2E8F2CB54C6F}" srcOrd="0" destOrd="0" parTransId="{C1A66E15-2D15-4F34-B8D5-8186B59628ED}" sibTransId="{B00C43A1-921F-44FD-9D66-C47D170981A7}"/>
    <dgm:cxn modelId="{9650E1D3-B2D1-44BA-86AF-1273152354E8}" srcId="{893FB6A6-3CD6-43F1-82FE-5A47D5594A4A}" destId="{FA4ED0C1-A1CD-4CB1-87FA-DA72089E6A97}" srcOrd="0" destOrd="0" parTransId="{59DA7B58-11B0-48A9-AB05-8CE53F6A1DF7}" sibTransId="{ADA2720E-3214-441D-AE79-E8E890B99B5F}"/>
    <dgm:cxn modelId="{19535AE3-4298-42F3-9B86-77E506B20409}" type="presParOf" srcId="{E39F23D4-5ECF-43EE-B14E-F09030D83390}" destId="{3782681D-CFEC-4C5B-B4A9-81887F60262B}" srcOrd="0" destOrd="0" presId="urn:microsoft.com/office/officeart/2005/8/layout/vList5"/>
    <dgm:cxn modelId="{4404D191-A8BA-485A-8DB2-0EFFEFF5854F}" type="presParOf" srcId="{3782681D-CFEC-4C5B-B4A9-81887F60262B}" destId="{D46D61CF-E828-466C-99D1-50F85DD8FBF1}" srcOrd="0" destOrd="0" presId="urn:microsoft.com/office/officeart/2005/8/layout/vList5"/>
    <dgm:cxn modelId="{8FD36B17-C400-4392-BBFC-599C5455F9E5}" type="presParOf" srcId="{3782681D-CFEC-4C5B-B4A9-81887F60262B}" destId="{D2D7B9A6-4C87-48AF-B17D-8786593B183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F0E2EB7-D1E6-47D6-86BA-9A9D924AC4A6}"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en-US"/>
        </a:p>
      </dgm:t>
    </dgm:pt>
    <dgm:pt modelId="{C7DF5C4A-E2D2-4411-8EB1-03D999D16001}">
      <dgm:prSet phldrT="[Text]" custT="1"/>
      <dgm:spPr/>
      <dgm:t>
        <a:bodyPr/>
        <a:lstStyle/>
        <a:p>
          <a:pPr algn="just"/>
          <a:r>
            <a:rPr lang="vi-VN" sz="2800" b="1" dirty="0" smtClean="0">
              <a:latin typeface="Calibri" pitchFamily="34" charset="0"/>
              <a:cs typeface="Arial" panose="020B0604020202020204" pitchFamily="34" charset="0"/>
            </a:rPr>
            <a:t>Thực hành theo từng nhóm</a:t>
          </a:r>
          <a:endParaRPr lang="en-US" sz="2800" b="1" dirty="0">
            <a:latin typeface="Calibri" pitchFamily="34" charset="0"/>
            <a:cs typeface="Arial" panose="020B0604020202020204" pitchFamily="34" charset="0"/>
          </a:endParaRPr>
        </a:p>
      </dgm:t>
    </dgm:pt>
    <dgm:pt modelId="{8B05A037-2F13-492B-A605-BB759962B1F6}" type="parTrans" cxnId="{EF635002-E401-4A9A-A2A2-E200EF4F3D7E}">
      <dgm:prSet/>
      <dgm:spPr/>
      <dgm:t>
        <a:bodyPr/>
        <a:lstStyle/>
        <a:p>
          <a:endParaRPr lang="en-US"/>
        </a:p>
      </dgm:t>
    </dgm:pt>
    <dgm:pt modelId="{FE3B046D-41CE-438F-BCC4-BAA9C9EAD015}" type="sibTrans" cxnId="{EF635002-E401-4A9A-A2A2-E200EF4F3D7E}">
      <dgm:prSet/>
      <dgm:spPr/>
      <dgm:t>
        <a:bodyPr/>
        <a:lstStyle/>
        <a:p>
          <a:endParaRPr lang="en-US"/>
        </a:p>
      </dgm:t>
    </dgm:pt>
    <dgm:pt modelId="{EFF41D24-6C0E-4801-9AEC-D579814BA8B1}">
      <dgm:prSet phldrT="[Text]" custT="1"/>
      <dgm:spPr/>
      <dgm:t>
        <a:bodyPr/>
        <a:lstStyle/>
        <a:p>
          <a:pPr marL="168275" indent="-168275" algn="l"/>
          <a:r>
            <a:rPr lang="vi-VN" sz="2400" b="1" dirty="0" smtClean="0">
              <a:latin typeface="Arial" panose="020B0604020202020204" pitchFamily="34" charset="0"/>
              <a:cs typeface="Arial" panose="020B0604020202020204" pitchFamily="34" charset="0"/>
            </a:rPr>
            <a:t>- </a:t>
          </a:r>
          <a:r>
            <a:rPr lang="vi-VN" sz="2800" b="1" dirty="0" smtClean="0">
              <a:latin typeface="Calibri" pitchFamily="34" charset="0"/>
              <a:cs typeface="Arial" panose="020B0604020202020204" pitchFamily="34" charset="0"/>
            </a:rPr>
            <a:t>Mỗi nhóm tự XD một tình huống/HĐ có LGG trong công tác QL, GD HS</a:t>
          </a:r>
        </a:p>
        <a:p>
          <a:pPr marL="168275" indent="-168275" algn="just"/>
          <a:r>
            <a:rPr lang="vi-VN" sz="2800" b="1" dirty="0" smtClean="0">
              <a:latin typeface="Calibri" pitchFamily="34" charset="0"/>
              <a:cs typeface="Arial" panose="020B0604020202020204" pitchFamily="34" charset="0"/>
            </a:rPr>
            <a:t>- Thể hiện tình huống bằng sắm vai, hoặc Bản mô tả chi tiết HĐ</a:t>
          </a:r>
          <a:r>
            <a:rPr lang="en-US" sz="2800" b="1" dirty="0" smtClean="0">
              <a:latin typeface="Calibri" pitchFamily="34" charset="0"/>
              <a:cs typeface="Arial" panose="020B0604020202020204" pitchFamily="34" charset="0"/>
            </a:rPr>
            <a:t> </a:t>
          </a:r>
          <a:r>
            <a:rPr lang="en-US" sz="2800" b="1" dirty="0" err="1" smtClean="0">
              <a:latin typeface="Calibri" pitchFamily="34" charset="0"/>
              <a:cs typeface="Arial" panose="020B0604020202020204" pitchFamily="34" charset="0"/>
            </a:rPr>
            <a:t>lên</a:t>
          </a:r>
          <a:r>
            <a:rPr lang="en-US" sz="2800" b="1" dirty="0" smtClean="0">
              <a:latin typeface="Calibri" pitchFamily="34" charset="0"/>
              <a:cs typeface="Arial" panose="020B0604020202020204" pitchFamily="34" charset="0"/>
            </a:rPr>
            <a:t> </a:t>
          </a:r>
          <a:r>
            <a:rPr lang="en-US" sz="2800" b="1" dirty="0" err="1" smtClean="0">
              <a:latin typeface="Calibri" pitchFamily="34" charset="0"/>
              <a:cs typeface="Arial" panose="020B0604020202020204" pitchFamily="34" charset="0"/>
            </a:rPr>
            <a:t>giấy</a:t>
          </a:r>
          <a:r>
            <a:rPr lang="en-US" sz="2800" b="1" dirty="0" smtClean="0">
              <a:latin typeface="Calibri" pitchFamily="34" charset="0"/>
              <a:cs typeface="Arial" panose="020B0604020202020204" pitchFamily="34" charset="0"/>
            </a:rPr>
            <a:t> A0</a:t>
          </a:r>
          <a:endParaRPr lang="en-US" sz="2800" b="1" dirty="0">
            <a:latin typeface="Calibri" pitchFamily="34" charset="0"/>
            <a:cs typeface="Arial" panose="020B0604020202020204" pitchFamily="34" charset="0"/>
          </a:endParaRPr>
        </a:p>
      </dgm:t>
    </dgm:pt>
    <dgm:pt modelId="{C5D41725-C6C1-4D3E-88A6-2B24B52CDBF0}" type="parTrans" cxnId="{C2FB05A6-ECEC-4E8F-B09B-AA10EAC64B57}">
      <dgm:prSet/>
      <dgm:spPr/>
      <dgm:t>
        <a:bodyPr/>
        <a:lstStyle/>
        <a:p>
          <a:endParaRPr lang="en-US"/>
        </a:p>
      </dgm:t>
    </dgm:pt>
    <dgm:pt modelId="{E419DB6A-CAAA-4FA4-BF5D-E6CE3A73DCA5}" type="sibTrans" cxnId="{C2FB05A6-ECEC-4E8F-B09B-AA10EAC64B57}">
      <dgm:prSet/>
      <dgm:spPr/>
      <dgm:t>
        <a:bodyPr/>
        <a:lstStyle/>
        <a:p>
          <a:endParaRPr lang="en-US"/>
        </a:p>
      </dgm:t>
    </dgm:pt>
    <dgm:pt modelId="{44BF3CD8-496D-4B8C-8E48-EC83D24E7B64}">
      <dgm:prSet phldrT="[Text]" custT="1"/>
      <dgm:spPr/>
      <dgm:t>
        <a:bodyPr/>
        <a:lstStyle/>
        <a:p>
          <a:pPr algn="l"/>
          <a:r>
            <a:rPr lang="vi-VN" sz="2800" b="1" dirty="0" smtClean="0">
              <a:latin typeface="Calibri" pitchFamily="34" charset="0"/>
              <a:cs typeface="Arial" panose="020B0604020202020204" pitchFamily="34" charset="0"/>
            </a:rPr>
            <a:t>Khuyến khích mọi thành viên </a:t>
          </a:r>
          <a:r>
            <a:rPr lang="en-US" sz="2800" b="1" dirty="0" err="1" smtClean="0">
              <a:latin typeface="Calibri" pitchFamily="34" charset="0"/>
              <a:cs typeface="Arial" panose="020B0604020202020204" pitchFamily="34" charset="0"/>
            </a:rPr>
            <a:t>của</a:t>
          </a:r>
          <a:r>
            <a:rPr lang="en-US" sz="2800" b="1" dirty="0" smtClean="0">
              <a:latin typeface="Calibri" pitchFamily="34" charset="0"/>
              <a:cs typeface="Arial" panose="020B0604020202020204" pitchFamily="34" charset="0"/>
            </a:rPr>
            <a:t> </a:t>
          </a:r>
          <a:r>
            <a:rPr lang="vi-VN" sz="2800" b="1" dirty="0" smtClean="0">
              <a:latin typeface="Calibri" pitchFamily="34" charset="0"/>
              <a:cs typeface="Arial" panose="020B0604020202020204" pitchFamily="34" charset="0"/>
            </a:rPr>
            <a:t>nhóm cùng tham gia thể hiện tình huống</a:t>
          </a:r>
          <a:endParaRPr lang="en-US" sz="2800" b="1" dirty="0">
            <a:latin typeface="Calibri" pitchFamily="34" charset="0"/>
            <a:cs typeface="Arial" panose="020B0604020202020204" pitchFamily="34" charset="0"/>
          </a:endParaRPr>
        </a:p>
      </dgm:t>
    </dgm:pt>
    <dgm:pt modelId="{418FD7BC-86CD-4830-BFE2-68432B07DEA5}" type="parTrans" cxnId="{CAF91DD5-BEE8-4598-99C1-A45E01CEA6B5}">
      <dgm:prSet/>
      <dgm:spPr/>
      <dgm:t>
        <a:bodyPr/>
        <a:lstStyle/>
        <a:p>
          <a:endParaRPr lang="en-US"/>
        </a:p>
      </dgm:t>
    </dgm:pt>
    <dgm:pt modelId="{2E3D162E-506E-4FF3-A1A3-EB81A6D27C61}" type="sibTrans" cxnId="{CAF91DD5-BEE8-4598-99C1-A45E01CEA6B5}">
      <dgm:prSet/>
      <dgm:spPr/>
      <dgm:t>
        <a:bodyPr/>
        <a:lstStyle/>
        <a:p>
          <a:endParaRPr lang="en-US"/>
        </a:p>
      </dgm:t>
    </dgm:pt>
    <dgm:pt modelId="{5470DF63-06E3-43D7-8E02-78B1554A5E23}" type="pres">
      <dgm:prSet presAssocID="{0F0E2EB7-D1E6-47D6-86BA-9A9D924AC4A6}" presName="compositeShape" presStyleCnt="0">
        <dgm:presLayoutVars>
          <dgm:dir/>
          <dgm:resizeHandles/>
        </dgm:presLayoutVars>
      </dgm:prSet>
      <dgm:spPr/>
      <dgm:t>
        <a:bodyPr/>
        <a:lstStyle/>
        <a:p>
          <a:endParaRPr lang="en-US"/>
        </a:p>
      </dgm:t>
    </dgm:pt>
    <dgm:pt modelId="{99956ECD-FD9D-4C54-8A16-3FB2A00A33FD}" type="pres">
      <dgm:prSet presAssocID="{0F0E2EB7-D1E6-47D6-86BA-9A9D924AC4A6}" presName="pyramid" presStyleLbl="node1" presStyleIdx="0" presStyleCnt="1" custScaleX="142525" custLinFactNeighborX="-12994" custLinFactNeighborY="-6403"/>
      <dgm:spPr>
        <a:solidFill>
          <a:srgbClr val="A7D9FF"/>
        </a:solidFill>
      </dgm:spPr>
    </dgm:pt>
    <dgm:pt modelId="{A0E30436-AA46-4D5A-A1FD-43A169EDE5A9}" type="pres">
      <dgm:prSet presAssocID="{0F0E2EB7-D1E6-47D6-86BA-9A9D924AC4A6}" presName="theList" presStyleCnt="0"/>
      <dgm:spPr/>
    </dgm:pt>
    <dgm:pt modelId="{706CEE1F-3388-4DCB-BA50-8A237652C0F0}" type="pres">
      <dgm:prSet presAssocID="{C7DF5C4A-E2D2-4411-8EB1-03D999D16001}" presName="aNode" presStyleLbl="fgAcc1" presStyleIdx="0" presStyleCnt="3" custScaleX="142828" custScaleY="72105" custLinFactY="-5748" custLinFactNeighborX="2442" custLinFactNeighborY="-100000">
        <dgm:presLayoutVars>
          <dgm:bulletEnabled val="1"/>
        </dgm:presLayoutVars>
      </dgm:prSet>
      <dgm:spPr/>
      <dgm:t>
        <a:bodyPr/>
        <a:lstStyle/>
        <a:p>
          <a:endParaRPr lang="en-US"/>
        </a:p>
      </dgm:t>
    </dgm:pt>
    <dgm:pt modelId="{486EC4B3-4EF8-4271-A4DE-A2CE5D644040}" type="pres">
      <dgm:prSet presAssocID="{C7DF5C4A-E2D2-4411-8EB1-03D999D16001}" presName="aSpace" presStyleCnt="0"/>
      <dgm:spPr/>
    </dgm:pt>
    <dgm:pt modelId="{D3795224-351F-4150-B56A-B80537B7992D}" type="pres">
      <dgm:prSet presAssocID="{EFF41D24-6C0E-4801-9AEC-D579814BA8B1}" presName="aNode" presStyleLbl="fgAcc1" presStyleIdx="1" presStyleCnt="3" custScaleX="192426" custScaleY="185658" custLinFactNeighborX="31388" custLinFactNeighborY="57255">
        <dgm:presLayoutVars>
          <dgm:bulletEnabled val="1"/>
        </dgm:presLayoutVars>
      </dgm:prSet>
      <dgm:spPr/>
      <dgm:t>
        <a:bodyPr/>
        <a:lstStyle/>
        <a:p>
          <a:endParaRPr lang="en-US"/>
        </a:p>
      </dgm:t>
    </dgm:pt>
    <dgm:pt modelId="{A1280213-FB6E-485B-A555-884803B52C3E}" type="pres">
      <dgm:prSet presAssocID="{EFF41D24-6C0E-4801-9AEC-D579814BA8B1}" presName="aSpace" presStyleCnt="0"/>
      <dgm:spPr/>
    </dgm:pt>
    <dgm:pt modelId="{05E4033E-4E00-4AA6-A1FE-E9D398F616BE}" type="pres">
      <dgm:prSet presAssocID="{44BF3CD8-496D-4B8C-8E48-EC83D24E7B64}" presName="aNode" presStyleLbl="fgAcc1" presStyleIdx="2" presStyleCnt="3" custScaleX="202773" custScaleY="108026" custLinFactY="14092" custLinFactNeighborX="10277" custLinFactNeighborY="100000">
        <dgm:presLayoutVars>
          <dgm:bulletEnabled val="1"/>
        </dgm:presLayoutVars>
      </dgm:prSet>
      <dgm:spPr/>
      <dgm:t>
        <a:bodyPr/>
        <a:lstStyle/>
        <a:p>
          <a:endParaRPr lang="en-US"/>
        </a:p>
      </dgm:t>
    </dgm:pt>
    <dgm:pt modelId="{4CCEDE78-E67D-455C-824F-A7FA36BC3B7E}" type="pres">
      <dgm:prSet presAssocID="{44BF3CD8-496D-4B8C-8E48-EC83D24E7B64}" presName="aSpace" presStyleCnt="0"/>
      <dgm:spPr/>
    </dgm:pt>
  </dgm:ptLst>
  <dgm:cxnLst>
    <dgm:cxn modelId="{C2FB05A6-ECEC-4E8F-B09B-AA10EAC64B57}" srcId="{0F0E2EB7-D1E6-47D6-86BA-9A9D924AC4A6}" destId="{EFF41D24-6C0E-4801-9AEC-D579814BA8B1}" srcOrd="1" destOrd="0" parTransId="{C5D41725-C6C1-4D3E-88A6-2B24B52CDBF0}" sibTransId="{E419DB6A-CAAA-4FA4-BF5D-E6CE3A73DCA5}"/>
    <dgm:cxn modelId="{DB395467-8A75-440B-8227-DCF3798EC8BD}" type="presOf" srcId="{0F0E2EB7-D1E6-47D6-86BA-9A9D924AC4A6}" destId="{5470DF63-06E3-43D7-8E02-78B1554A5E23}" srcOrd="0" destOrd="0" presId="urn:microsoft.com/office/officeart/2005/8/layout/pyramid2"/>
    <dgm:cxn modelId="{CAF91DD5-BEE8-4598-99C1-A45E01CEA6B5}" srcId="{0F0E2EB7-D1E6-47D6-86BA-9A9D924AC4A6}" destId="{44BF3CD8-496D-4B8C-8E48-EC83D24E7B64}" srcOrd="2" destOrd="0" parTransId="{418FD7BC-86CD-4830-BFE2-68432B07DEA5}" sibTransId="{2E3D162E-506E-4FF3-A1A3-EB81A6D27C61}"/>
    <dgm:cxn modelId="{EF635002-E401-4A9A-A2A2-E200EF4F3D7E}" srcId="{0F0E2EB7-D1E6-47D6-86BA-9A9D924AC4A6}" destId="{C7DF5C4A-E2D2-4411-8EB1-03D999D16001}" srcOrd="0" destOrd="0" parTransId="{8B05A037-2F13-492B-A605-BB759962B1F6}" sibTransId="{FE3B046D-41CE-438F-BCC4-BAA9C9EAD015}"/>
    <dgm:cxn modelId="{FBF44477-8E2F-4D3D-8AA6-6FEC33E9C725}" type="presOf" srcId="{44BF3CD8-496D-4B8C-8E48-EC83D24E7B64}" destId="{05E4033E-4E00-4AA6-A1FE-E9D398F616BE}" srcOrd="0" destOrd="0" presId="urn:microsoft.com/office/officeart/2005/8/layout/pyramid2"/>
    <dgm:cxn modelId="{D05FDD15-4C0E-4F9D-940F-1CC51868BCBE}" type="presOf" srcId="{C7DF5C4A-E2D2-4411-8EB1-03D999D16001}" destId="{706CEE1F-3388-4DCB-BA50-8A237652C0F0}" srcOrd="0" destOrd="0" presId="urn:microsoft.com/office/officeart/2005/8/layout/pyramid2"/>
    <dgm:cxn modelId="{31CC8938-A9EE-4400-A5FF-B44DDF9F0219}" type="presOf" srcId="{EFF41D24-6C0E-4801-9AEC-D579814BA8B1}" destId="{D3795224-351F-4150-B56A-B80537B7992D}" srcOrd="0" destOrd="0" presId="urn:microsoft.com/office/officeart/2005/8/layout/pyramid2"/>
    <dgm:cxn modelId="{DE6F4C5D-D26C-4131-AAD0-9D8A8F4D3FF2}" type="presParOf" srcId="{5470DF63-06E3-43D7-8E02-78B1554A5E23}" destId="{99956ECD-FD9D-4C54-8A16-3FB2A00A33FD}" srcOrd="0" destOrd="0" presId="urn:microsoft.com/office/officeart/2005/8/layout/pyramid2"/>
    <dgm:cxn modelId="{7C5C9C48-A7B9-4CAB-8F2D-76126B9EBBC5}" type="presParOf" srcId="{5470DF63-06E3-43D7-8E02-78B1554A5E23}" destId="{A0E30436-AA46-4D5A-A1FD-43A169EDE5A9}" srcOrd="1" destOrd="0" presId="urn:microsoft.com/office/officeart/2005/8/layout/pyramid2"/>
    <dgm:cxn modelId="{C740A47B-131B-416C-A752-7A9AC18A28C8}" type="presParOf" srcId="{A0E30436-AA46-4D5A-A1FD-43A169EDE5A9}" destId="{706CEE1F-3388-4DCB-BA50-8A237652C0F0}" srcOrd="0" destOrd="0" presId="urn:microsoft.com/office/officeart/2005/8/layout/pyramid2"/>
    <dgm:cxn modelId="{D865A508-180A-4FD8-817E-8A1344F1500B}" type="presParOf" srcId="{A0E30436-AA46-4D5A-A1FD-43A169EDE5A9}" destId="{486EC4B3-4EF8-4271-A4DE-A2CE5D644040}" srcOrd="1" destOrd="0" presId="urn:microsoft.com/office/officeart/2005/8/layout/pyramid2"/>
    <dgm:cxn modelId="{6CDA14AB-BFF8-4894-B5F8-21A3437196C9}" type="presParOf" srcId="{A0E30436-AA46-4D5A-A1FD-43A169EDE5A9}" destId="{D3795224-351F-4150-B56A-B80537B7992D}" srcOrd="2" destOrd="0" presId="urn:microsoft.com/office/officeart/2005/8/layout/pyramid2"/>
    <dgm:cxn modelId="{DCCE60CC-EDBD-4A0B-B529-0B975E5AF867}" type="presParOf" srcId="{A0E30436-AA46-4D5A-A1FD-43A169EDE5A9}" destId="{A1280213-FB6E-485B-A555-884803B52C3E}" srcOrd="3" destOrd="0" presId="urn:microsoft.com/office/officeart/2005/8/layout/pyramid2"/>
    <dgm:cxn modelId="{394B2C24-D2BF-4B2A-BC07-B2EA2D880596}" type="presParOf" srcId="{A0E30436-AA46-4D5A-A1FD-43A169EDE5A9}" destId="{05E4033E-4E00-4AA6-A1FE-E9D398F616BE}" srcOrd="4" destOrd="0" presId="urn:microsoft.com/office/officeart/2005/8/layout/pyramid2"/>
    <dgm:cxn modelId="{7008DFF9-09A8-4049-927E-5AFA20AB43C2}" type="presParOf" srcId="{A0E30436-AA46-4D5A-A1FD-43A169EDE5A9}" destId="{4CCEDE78-E67D-455C-824F-A7FA36BC3B7E}"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EE6AAB-BE33-4C50-8DCE-3B298D387AF2}"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F726008D-253F-44BA-ABDF-D024DFB33B75}">
      <dgm:prSet phldrT="[Text]" custT="1"/>
      <dgm:spPr>
        <a:solidFill>
          <a:srgbClr val="FFE181"/>
        </a:solidFill>
      </dgm:spPr>
      <dgm:t>
        <a:bodyPr/>
        <a:lstStyle/>
        <a:p>
          <a:r>
            <a:rPr lang="vi-VN" sz="2800" b="1" dirty="0" smtClean="0">
              <a:solidFill>
                <a:srgbClr val="C00000"/>
              </a:solidFill>
              <a:latin typeface="Arial" panose="020B0604020202020204" pitchFamily="34" charset="0"/>
              <a:cs typeface="Arial" panose="020B0604020202020204" pitchFamily="34" charset="0"/>
            </a:rPr>
            <a:t>(1.2)</a:t>
          </a:r>
        </a:p>
        <a:p>
          <a:r>
            <a:rPr lang="vi-VN" sz="3200" b="1" dirty="0" smtClean="0">
              <a:solidFill>
                <a:srgbClr val="C00000"/>
              </a:solidFill>
              <a:latin typeface="Arial" panose="020B0604020202020204" pitchFamily="34" charset="0"/>
              <a:cs typeface="Arial" panose="020B0604020202020204" pitchFamily="34" charset="0"/>
            </a:rPr>
            <a:t>S</a:t>
          </a:r>
          <a:r>
            <a:rPr lang="en-US" sz="3200" b="1" dirty="0" smtClean="0">
              <a:solidFill>
                <a:srgbClr val="C00000"/>
              </a:solidFill>
              <a:latin typeface="Arial" panose="020B0604020202020204" pitchFamily="34" charset="0"/>
              <a:cs typeface="Arial" panose="020B0604020202020204" pitchFamily="34" charset="0"/>
            </a:rPr>
            <a:t>Ự CẦN THIẾT PHẢI </a:t>
          </a:r>
          <a:r>
            <a:rPr lang="vi-VN" sz="3200" b="1" dirty="0" smtClean="0">
              <a:solidFill>
                <a:srgbClr val="C00000"/>
              </a:solidFill>
              <a:latin typeface="Arial" panose="020B0604020202020204" pitchFamily="34" charset="0"/>
              <a:cs typeface="Arial" panose="020B0604020202020204" pitchFamily="34" charset="0"/>
            </a:rPr>
            <a:t> </a:t>
          </a:r>
        </a:p>
        <a:p>
          <a:r>
            <a:rPr lang="vi-VN" sz="3200" b="1" dirty="0" smtClean="0">
              <a:solidFill>
                <a:srgbClr val="C00000"/>
              </a:solidFill>
              <a:latin typeface="Arial" panose="020B0604020202020204" pitchFamily="34" charset="0"/>
              <a:cs typeface="Arial" panose="020B0604020202020204" pitchFamily="34" charset="0"/>
            </a:rPr>
            <a:t>LGG</a:t>
          </a:r>
          <a:endParaRPr lang="en-US" sz="3200" dirty="0">
            <a:solidFill>
              <a:srgbClr val="C00000"/>
            </a:solidFill>
            <a:latin typeface="Arial" panose="020B0604020202020204" pitchFamily="34" charset="0"/>
            <a:cs typeface="Arial" panose="020B0604020202020204" pitchFamily="34" charset="0"/>
          </a:endParaRPr>
        </a:p>
      </dgm:t>
    </dgm:pt>
    <dgm:pt modelId="{78838A1F-A0A0-4E1C-A75D-9D63C432CCB0}" type="parTrans" cxnId="{DCF9D598-DDF4-4001-8C84-753EC8D23627}">
      <dgm:prSet/>
      <dgm:spPr/>
      <dgm:t>
        <a:bodyPr/>
        <a:lstStyle/>
        <a:p>
          <a:endParaRPr lang="en-US"/>
        </a:p>
      </dgm:t>
    </dgm:pt>
    <dgm:pt modelId="{CA7A426C-662F-426A-BCB2-F1BAFFD60CE7}" type="sibTrans" cxnId="{DCF9D598-DDF4-4001-8C84-753EC8D23627}">
      <dgm:prSet/>
      <dgm:spPr/>
      <dgm:t>
        <a:bodyPr/>
        <a:lstStyle/>
        <a:p>
          <a:endParaRPr lang="en-US"/>
        </a:p>
      </dgm:t>
    </dgm:pt>
    <dgm:pt modelId="{B1E2AA72-02BB-4B20-A9D4-6CB718AB1B72}">
      <dgm:prSet phldrT="[Text]" custT="1"/>
      <dgm:spPr>
        <a:solidFill>
          <a:srgbClr val="009900"/>
        </a:solidFill>
      </dgm:spPr>
      <dgm:t>
        <a:bodyPr/>
        <a:lstStyle/>
        <a:p>
          <a:r>
            <a:rPr lang="vi-VN" sz="2400" b="1" i="0" smtClean="0">
              <a:solidFill>
                <a:schemeClr val="bg1"/>
              </a:solidFill>
              <a:latin typeface="Arial" panose="020B0604020202020204" pitchFamily="34" charset="0"/>
              <a:cs typeface="Arial" panose="020B0604020202020204" pitchFamily="34" charset="0"/>
            </a:rPr>
            <a:t>XD MTGD AT,  BĐ, TT; không có ĐK giới, PBĐX, BLG</a:t>
          </a:r>
          <a:endParaRPr lang="vi-VN" sz="2400" b="1" i="0">
            <a:solidFill>
              <a:schemeClr val="bg1"/>
            </a:solidFill>
            <a:latin typeface="Arial" panose="020B0604020202020204" pitchFamily="34" charset="0"/>
            <a:cs typeface="Arial" panose="020B0604020202020204" pitchFamily="34" charset="0"/>
          </a:endParaRPr>
        </a:p>
        <a:p>
          <a:endParaRPr lang="en-US" sz="2000" b="1" i="0">
            <a:solidFill>
              <a:schemeClr val="tx1"/>
            </a:solidFill>
            <a:latin typeface="Arial" panose="020B0604020202020204" pitchFamily="34" charset="0"/>
            <a:cs typeface="Arial" panose="020B0604020202020204" pitchFamily="34" charset="0"/>
          </a:endParaRPr>
        </a:p>
      </dgm:t>
    </dgm:pt>
    <dgm:pt modelId="{A87A77EF-AC39-4C81-B829-B246E49967ED}" type="parTrans" cxnId="{CFCCD7D8-4EDD-42E8-ADDD-D49FBCEF7136}">
      <dgm:prSet/>
      <dgm:spPr/>
      <dgm:t>
        <a:bodyPr/>
        <a:lstStyle/>
        <a:p>
          <a:endParaRPr lang="en-US"/>
        </a:p>
      </dgm:t>
    </dgm:pt>
    <dgm:pt modelId="{CCF0F2EC-D8A8-44AC-B56F-4CB566B7285E}" type="sibTrans" cxnId="{CFCCD7D8-4EDD-42E8-ADDD-D49FBCEF7136}">
      <dgm:prSet/>
      <dgm:spPr/>
      <dgm:t>
        <a:bodyPr/>
        <a:lstStyle/>
        <a:p>
          <a:endParaRPr lang="en-US"/>
        </a:p>
      </dgm:t>
    </dgm:pt>
    <dgm:pt modelId="{B10086AA-57D8-4109-BD33-AB9DC495AE12}">
      <dgm:prSet phldrT="[Text]" custT="1"/>
      <dgm:spPr>
        <a:solidFill>
          <a:srgbClr val="0066FF"/>
        </a:solidFill>
      </dgm:spPr>
      <dgm:t>
        <a:bodyPr/>
        <a:lstStyle/>
        <a:p>
          <a:pPr>
            <a:lnSpc>
              <a:spcPct val="100000"/>
            </a:lnSpc>
          </a:pPr>
          <a:r>
            <a:rPr lang="vi-VN" sz="2400" b="1" i="0" dirty="0" smtClean="0">
              <a:solidFill>
                <a:schemeClr val="bg1"/>
              </a:solidFill>
              <a:latin typeface="Arial" panose="020B0604020202020204" pitchFamily="34" charset="0"/>
              <a:cs typeface="Arial" panose="020B0604020202020204" pitchFamily="34" charset="0"/>
            </a:rPr>
            <a:t>Cải thiện, nâng cao CLGD của NT</a:t>
          </a:r>
          <a:endParaRPr lang="en-US" sz="2400" b="1" i="0" dirty="0">
            <a:solidFill>
              <a:schemeClr val="bg1"/>
            </a:solidFill>
            <a:latin typeface="Arial" panose="020B0604020202020204" pitchFamily="34" charset="0"/>
            <a:cs typeface="Arial" panose="020B0604020202020204" pitchFamily="34" charset="0"/>
          </a:endParaRPr>
        </a:p>
      </dgm:t>
    </dgm:pt>
    <dgm:pt modelId="{6559FC13-200B-40AF-A1DF-F035799739E2}" type="parTrans" cxnId="{DB25784F-5D54-4B7D-864E-58688F235ED2}">
      <dgm:prSet/>
      <dgm:spPr/>
      <dgm:t>
        <a:bodyPr/>
        <a:lstStyle/>
        <a:p>
          <a:endParaRPr lang="en-US"/>
        </a:p>
      </dgm:t>
    </dgm:pt>
    <dgm:pt modelId="{1A31E56B-0B1F-4239-A208-7BBF041BDC12}" type="sibTrans" cxnId="{DB25784F-5D54-4B7D-864E-58688F235ED2}">
      <dgm:prSet/>
      <dgm:spPr/>
      <dgm:t>
        <a:bodyPr/>
        <a:lstStyle/>
        <a:p>
          <a:endParaRPr lang="en-US"/>
        </a:p>
      </dgm:t>
    </dgm:pt>
    <dgm:pt modelId="{BCB8A756-881F-4BC5-AE00-61EF8C2157C8}">
      <dgm:prSet phldrT="[Text]" custT="1"/>
      <dgm:spPr>
        <a:solidFill>
          <a:srgbClr val="FFC000"/>
        </a:solidFill>
      </dgm:spPr>
      <dgm:t>
        <a:bodyPr/>
        <a:lstStyle/>
        <a:p>
          <a:pPr>
            <a:lnSpc>
              <a:spcPct val="100000"/>
            </a:lnSpc>
          </a:pPr>
          <a:r>
            <a:rPr lang="vi-VN" sz="2400" b="1" i="0" smtClean="0">
              <a:solidFill>
                <a:srgbClr val="002060"/>
              </a:solidFill>
              <a:latin typeface="Arial" panose="020B0604020202020204" pitchFamily="34" charset="0"/>
              <a:cs typeface="Arial" panose="020B0604020202020204" pitchFamily="34" charset="0"/>
            </a:rPr>
            <a:t>Đảm bảo quyền CB của HS; góp phần đạt các MT PTBV</a:t>
          </a:r>
          <a:endParaRPr lang="en-US" sz="2400" b="1" i="0">
            <a:solidFill>
              <a:srgbClr val="002060"/>
            </a:solidFill>
            <a:latin typeface="Arial" panose="020B0604020202020204" pitchFamily="34" charset="0"/>
            <a:cs typeface="Arial" panose="020B0604020202020204" pitchFamily="34" charset="0"/>
          </a:endParaRPr>
        </a:p>
      </dgm:t>
    </dgm:pt>
    <dgm:pt modelId="{E1DB0A94-E7CF-4C71-9063-4E63FA20BB89}" type="parTrans" cxnId="{BA31A2C6-6236-4F1B-BB84-C2D629BF4D08}">
      <dgm:prSet/>
      <dgm:spPr/>
      <dgm:t>
        <a:bodyPr/>
        <a:lstStyle/>
        <a:p>
          <a:endParaRPr lang="en-US"/>
        </a:p>
      </dgm:t>
    </dgm:pt>
    <dgm:pt modelId="{16125FED-2672-4ABA-BE48-6F8C89EEEFBC}" type="sibTrans" cxnId="{BA31A2C6-6236-4F1B-BB84-C2D629BF4D08}">
      <dgm:prSet/>
      <dgm:spPr/>
      <dgm:t>
        <a:bodyPr/>
        <a:lstStyle/>
        <a:p>
          <a:endParaRPr lang="en-US"/>
        </a:p>
      </dgm:t>
    </dgm:pt>
    <dgm:pt modelId="{3F61FA69-0426-48E6-9F5B-D174DD41B246}" type="pres">
      <dgm:prSet presAssocID="{C0EE6AAB-BE33-4C50-8DCE-3B298D387AF2}" presName="Name0" presStyleCnt="0">
        <dgm:presLayoutVars>
          <dgm:chMax val="1"/>
          <dgm:chPref val="1"/>
          <dgm:dir/>
          <dgm:animOne val="branch"/>
          <dgm:animLvl val="lvl"/>
        </dgm:presLayoutVars>
      </dgm:prSet>
      <dgm:spPr/>
      <dgm:t>
        <a:bodyPr/>
        <a:lstStyle/>
        <a:p>
          <a:endParaRPr lang="en-US"/>
        </a:p>
      </dgm:t>
    </dgm:pt>
    <dgm:pt modelId="{F876D30F-9A57-41DE-A570-B43CDE0ACE29}" type="pres">
      <dgm:prSet presAssocID="{F726008D-253F-44BA-ABDF-D024DFB33B75}" presName="Parent" presStyleLbl="node0" presStyleIdx="0" presStyleCnt="1" custScaleX="121098" custScaleY="100674" custLinFactNeighborX="50841" custLinFactNeighborY="66595">
        <dgm:presLayoutVars>
          <dgm:chMax val="6"/>
          <dgm:chPref val="6"/>
        </dgm:presLayoutVars>
      </dgm:prSet>
      <dgm:spPr/>
      <dgm:t>
        <a:bodyPr/>
        <a:lstStyle/>
        <a:p>
          <a:endParaRPr lang="en-US"/>
        </a:p>
      </dgm:t>
    </dgm:pt>
    <dgm:pt modelId="{2361D55B-1C3E-4B81-A31B-15BF05293794}" type="pres">
      <dgm:prSet presAssocID="{B1E2AA72-02BB-4B20-A9D4-6CB718AB1B72}" presName="Accent1" presStyleCnt="0"/>
      <dgm:spPr/>
    </dgm:pt>
    <dgm:pt modelId="{70DD292E-CF67-4852-A701-563D4EE99535}" type="pres">
      <dgm:prSet presAssocID="{B1E2AA72-02BB-4B20-A9D4-6CB718AB1B72}" presName="Accent" presStyleLbl="bgShp" presStyleIdx="0" presStyleCnt="3"/>
      <dgm:spPr/>
    </dgm:pt>
    <dgm:pt modelId="{C628C197-6460-4FAB-B9D9-E2A744FF8121}" type="pres">
      <dgm:prSet presAssocID="{B1E2AA72-02BB-4B20-A9D4-6CB718AB1B72}" presName="Child1" presStyleLbl="node1" presStyleIdx="0" presStyleCnt="3" custScaleX="123501" custScaleY="106334" custLinFactNeighborX="-35290" custLinFactNeighborY="4673">
        <dgm:presLayoutVars>
          <dgm:chMax val="0"/>
          <dgm:chPref val="0"/>
          <dgm:bulletEnabled val="1"/>
        </dgm:presLayoutVars>
      </dgm:prSet>
      <dgm:spPr/>
      <dgm:t>
        <a:bodyPr/>
        <a:lstStyle/>
        <a:p>
          <a:endParaRPr lang="en-US"/>
        </a:p>
      </dgm:t>
    </dgm:pt>
    <dgm:pt modelId="{EE46243D-BB13-4BFE-ACA4-81EA824647ED}" type="pres">
      <dgm:prSet presAssocID="{B10086AA-57D8-4109-BD33-AB9DC495AE12}" presName="Accent2" presStyleCnt="0"/>
      <dgm:spPr/>
    </dgm:pt>
    <dgm:pt modelId="{79BF4C19-0186-4CB8-BE90-DB6864A004CF}" type="pres">
      <dgm:prSet presAssocID="{B10086AA-57D8-4109-BD33-AB9DC495AE12}" presName="Accent" presStyleLbl="bgShp" presStyleIdx="1" presStyleCnt="3" custLinFactX="-200000" custLinFactY="100000" custLinFactNeighborX="-240478" custLinFactNeighborY="167184"/>
      <dgm:spPr/>
      <dgm:t>
        <a:bodyPr/>
        <a:lstStyle/>
        <a:p>
          <a:endParaRPr lang="en-US"/>
        </a:p>
      </dgm:t>
    </dgm:pt>
    <dgm:pt modelId="{D1905CC8-5159-4225-A4BC-CC1893BC278B}" type="pres">
      <dgm:prSet presAssocID="{B10086AA-57D8-4109-BD33-AB9DC495AE12}" presName="Child2" presStyleLbl="node1" presStyleIdx="1" presStyleCnt="3" custScaleX="118111" custScaleY="110603" custLinFactX="15704" custLinFactNeighborX="100000" custLinFactNeighborY="38580">
        <dgm:presLayoutVars>
          <dgm:chMax val="0"/>
          <dgm:chPref val="0"/>
          <dgm:bulletEnabled val="1"/>
        </dgm:presLayoutVars>
      </dgm:prSet>
      <dgm:spPr/>
      <dgm:t>
        <a:bodyPr/>
        <a:lstStyle/>
        <a:p>
          <a:endParaRPr lang="en-US"/>
        </a:p>
      </dgm:t>
    </dgm:pt>
    <dgm:pt modelId="{258917B4-DF53-486E-98EC-C7CD4663D5CC}" type="pres">
      <dgm:prSet presAssocID="{BCB8A756-881F-4BC5-AE00-61EF8C2157C8}" presName="Accent3" presStyleCnt="0"/>
      <dgm:spPr/>
    </dgm:pt>
    <dgm:pt modelId="{591F63FB-A6F8-4294-ABE7-AE88A2A7465B}" type="pres">
      <dgm:prSet presAssocID="{BCB8A756-881F-4BC5-AE00-61EF8C2157C8}" presName="Accent" presStyleLbl="bgShp" presStyleIdx="2" presStyleCnt="3" custLinFactX="112083" custLinFactNeighborX="200000" custLinFactNeighborY="59336"/>
      <dgm:spPr/>
    </dgm:pt>
    <dgm:pt modelId="{734B3D47-3AAA-4B7E-A842-72528AB3FE0D}" type="pres">
      <dgm:prSet presAssocID="{BCB8A756-881F-4BC5-AE00-61EF8C2157C8}" presName="Child3" presStyleLbl="node1" presStyleIdx="2" presStyleCnt="3" custScaleX="130857" custScaleY="109999" custLinFactNeighborX="-92459" custLinFactNeighborY="-20402">
        <dgm:presLayoutVars>
          <dgm:chMax val="0"/>
          <dgm:chPref val="0"/>
          <dgm:bulletEnabled val="1"/>
        </dgm:presLayoutVars>
      </dgm:prSet>
      <dgm:spPr/>
      <dgm:t>
        <a:bodyPr/>
        <a:lstStyle/>
        <a:p>
          <a:endParaRPr lang="en-US"/>
        </a:p>
      </dgm:t>
    </dgm:pt>
  </dgm:ptLst>
  <dgm:cxnLst>
    <dgm:cxn modelId="{BA31A2C6-6236-4F1B-BB84-C2D629BF4D08}" srcId="{F726008D-253F-44BA-ABDF-D024DFB33B75}" destId="{BCB8A756-881F-4BC5-AE00-61EF8C2157C8}" srcOrd="2" destOrd="0" parTransId="{E1DB0A94-E7CF-4C71-9063-4E63FA20BB89}" sibTransId="{16125FED-2672-4ABA-BE48-6F8C89EEEFBC}"/>
    <dgm:cxn modelId="{F2AA6EBD-BA25-4E13-AB23-C7052C7E95D8}" type="presOf" srcId="{B10086AA-57D8-4109-BD33-AB9DC495AE12}" destId="{D1905CC8-5159-4225-A4BC-CC1893BC278B}" srcOrd="0" destOrd="0" presId="urn:microsoft.com/office/officeart/2011/layout/HexagonRadial"/>
    <dgm:cxn modelId="{C4D30E99-D4F9-44A6-8635-08400C925D8B}" type="presOf" srcId="{BCB8A756-881F-4BC5-AE00-61EF8C2157C8}" destId="{734B3D47-3AAA-4B7E-A842-72528AB3FE0D}" srcOrd="0" destOrd="0" presId="urn:microsoft.com/office/officeart/2011/layout/HexagonRadial"/>
    <dgm:cxn modelId="{E583D410-B320-49C5-B24B-BAF01990D804}" type="presOf" srcId="{B1E2AA72-02BB-4B20-A9D4-6CB718AB1B72}" destId="{C628C197-6460-4FAB-B9D9-E2A744FF8121}" srcOrd="0" destOrd="0" presId="urn:microsoft.com/office/officeart/2011/layout/HexagonRadial"/>
    <dgm:cxn modelId="{26A43FA8-6377-409A-A631-529FB67E5256}" type="presOf" srcId="{F726008D-253F-44BA-ABDF-D024DFB33B75}" destId="{F876D30F-9A57-41DE-A570-B43CDE0ACE29}" srcOrd="0" destOrd="0" presId="urn:microsoft.com/office/officeart/2011/layout/HexagonRadial"/>
    <dgm:cxn modelId="{CFCCD7D8-4EDD-42E8-ADDD-D49FBCEF7136}" srcId="{F726008D-253F-44BA-ABDF-D024DFB33B75}" destId="{B1E2AA72-02BB-4B20-A9D4-6CB718AB1B72}" srcOrd="0" destOrd="0" parTransId="{A87A77EF-AC39-4C81-B829-B246E49967ED}" sibTransId="{CCF0F2EC-D8A8-44AC-B56F-4CB566B7285E}"/>
    <dgm:cxn modelId="{BE83F6B0-5A1E-4375-A04B-8A2963BA5A2D}" type="presOf" srcId="{C0EE6AAB-BE33-4C50-8DCE-3B298D387AF2}" destId="{3F61FA69-0426-48E6-9F5B-D174DD41B246}" srcOrd="0" destOrd="0" presId="urn:microsoft.com/office/officeart/2011/layout/HexagonRadial"/>
    <dgm:cxn modelId="{DCF9D598-DDF4-4001-8C84-753EC8D23627}" srcId="{C0EE6AAB-BE33-4C50-8DCE-3B298D387AF2}" destId="{F726008D-253F-44BA-ABDF-D024DFB33B75}" srcOrd="0" destOrd="0" parTransId="{78838A1F-A0A0-4E1C-A75D-9D63C432CCB0}" sibTransId="{CA7A426C-662F-426A-BCB2-F1BAFFD60CE7}"/>
    <dgm:cxn modelId="{DB25784F-5D54-4B7D-864E-58688F235ED2}" srcId="{F726008D-253F-44BA-ABDF-D024DFB33B75}" destId="{B10086AA-57D8-4109-BD33-AB9DC495AE12}" srcOrd="1" destOrd="0" parTransId="{6559FC13-200B-40AF-A1DF-F035799739E2}" sibTransId="{1A31E56B-0B1F-4239-A208-7BBF041BDC12}"/>
    <dgm:cxn modelId="{4E770760-4EEC-4364-8B40-E8B070975F46}" type="presParOf" srcId="{3F61FA69-0426-48E6-9F5B-D174DD41B246}" destId="{F876D30F-9A57-41DE-A570-B43CDE0ACE29}" srcOrd="0" destOrd="0" presId="urn:microsoft.com/office/officeart/2011/layout/HexagonRadial"/>
    <dgm:cxn modelId="{6A567830-3E5D-4AFA-A422-420817F8C16F}" type="presParOf" srcId="{3F61FA69-0426-48E6-9F5B-D174DD41B246}" destId="{2361D55B-1C3E-4B81-A31B-15BF05293794}" srcOrd="1" destOrd="0" presId="urn:microsoft.com/office/officeart/2011/layout/HexagonRadial"/>
    <dgm:cxn modelId="{44FC5228-D01E-4C43-B340-239165EBE3BA}" type="presParOf" srcId="{2361D55B-1C3E-4B81-A31B-15BF05293794}" destId="{70DD292E-CF67-4852-A701-563D4EE99535}" srcOrd="0" destOrd="0" presId="urn:microsoft.com/office/officeart/2011/layout/HexagonRadial"/>
    <dgm:cxn modelId="{0B717617-C4AA-46E7-B59C-5E85FE9600BD}" type="presParOf" srcId="{3F61FA69-0426-48E6-9F5B-D174DD41B246}" destId="{C628C197-6460-4FAB-B9D9-E2A744FF8121}" srcOrd="2" destOrd="0" presId="urn:microsoft.com/office/officeart/2011/layout/HexagonRadial"/>
    <dgm:cxn modelId="{555D8DEC-3EBB-452D-AE62-6C48606E61BD}" type="presParOf" srcId="{3F61FA69-0426-48E6-9F5B-D174DD41B246}" destId="{EE46243D-BB13-4BFE-ACA4-81EA824647ED}" srcOrd="3" destOrd="0" presId="urn:microsoft.com/office/officeart/2011/layout/HexagonRadial"/>
    <dgm:cxn modelId="{0FC19AAD-2D2C-4E90-BD23-12012297856D}" type="presParOf" srcId="{EE46243D-BB13-4BFE-ACA4-81EA824647ED}" destId="{79BF4C19-0186-4CB8-BE90-DB6864A004CF}" srcOrd="0" destOrd="0" presId="urn:microsoft.com/office/officeart/2011/layout/HexagonRadial"/>
    <dgm:cxn modelId="{516DBB09-CD75-415E-893E-A616420D9190}" type="presParOf" srcId="{3F61FA69-0426-48E6-9F5B-D174DD41B246}" destId="{D1905CC8-5159-4225-A4BC-CC1893BC278B}" srcOrd="4" destOrd="0" presId="urn:microsoft.com/office/officeart/2011/layout/HexagonRadial"/>
    <dgm:cxn modelId="{C8675C73-D543-4634-8089-8E746B634D1F}" type="presParOf" srcId="{3F61FA69-0426-48E6-9F5B-D174DD41B246}" destId="{258917B4-DF53-486E-98EC-C7CD4663D5CC}" srcOrd="5" destOrd="0" presId="urn:microsoft.com/office/officeart/2011/layout/HexagonRadial"/>
    <dgm:cxn modelId="{C8EB2CA2-1329-4AF5-AC12-2F1547BFFC2C}" type="presParOf" srcId="{258917B4-DF53-486E-98EC-C7CD4663D5CC}" destId="{591F63FB-A6F8-4294-ABE7-AE88A2A7465B}" srcOrd="0" destOrd="0" presId="urn:microsoft.com/office/officeart/2011/layout/HexagonRadial"/>
    <dgm:cxn modelId="{1E1220D1-47CA-4A34-BE11-BB703AE81A2D}" type="presParOf" srcId="{3F61FA69-0426-48E6-9F5B-D174DD41B246}" destId="{734B3D47-3AAA-4B7E-A842-72528AB3FE0D}" srcOrd="6" destOrd="0" presId="urn:microsoft.com/office/officeart/2011/layout/HexagonRadial"/>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81A618-904A-47CF-8053-D1231A6BCA93}"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41D9BFE7-1264-45DF-A3E9-4499C0E00CCC}">
      <dgm:prSet phldrT="[Text]"/>
      <dgm:spPr/>
      <dgm:t>
        <a:bodyPr/>
        <a:lstStyle/>
        <a:p>
          <a:pPr algn="l"/>
          <a:r>
            <a:rPr lang="vi-VN" b="1" i="0" smtClean="0"/>
            <a:t>B1. </a:t>
          </a:r>
          <a:r>
            <a:rPr lang="en-US" b="1" i="0" smtClean="0"/>
            <a:t>Nhận thức về giới, bình đẳng giới</a:t>
          </a:r>
          <a:r>
            <a:rPr lang="vi-VN" b="1" i="0" smtClean="0"/>
            <a:t>. </a:t>
          </a:r>
          <a:endParaRPr lang="en-US" b="1" i="0"/>
        </a:p>
      </dgm:t>
    </dgm:pt>
    <dgm:pt modelId="{3E6AA9B1-B753-4C9B-86E2-88EAD8CAAC31}" type="parTrans" cxnId="{9ECABA31-1296-417F-888C-CBB660FC27AB}">
      <dgm:prSet/>
      <dgm:spPr/>
      <dgm:t>
        <a:bodyPr/>
        <a:lstStyle/>
        <a:p>
          <a:endParaRPr lang="en-US"/>
        </a:p>
      </dgm:t>
    </dgm:pt>
    <dgm:pt modelId="{3D54C289-61AF-4F20-A2B5-63447F5889A0}" type="sibTrans" cxnId="{9ECABA31-1296-417F-888C-CBB660FC27AB}">
      <dgm:prSet/>
      <dgm:spPr/>
      <dgm:t>
        <a:bodyPr/>
        <a:lstStyle/>
        <a:p>
          <a:endParaRPr lang="en-US"/>
        </a:p>
      </dgm:t>
    </dgm:pt>
    <dgm:pt modelId="{895B1C6F-8EB2-479E-9398-F51304FC7E3F}">
      <dgm:prSet phldrT="[Text]"/>
      <dgm:spPr/>
      <dgm:t>
        <a:bodyPr/>
        <a:lstStyle/>
        <a:p>
          <a:pPr algn="l"/>
          <a:r>
            <a:rPr lang="vi-VN" b="1" i="0" smtClean="0"/>
            <a:t>B2. </a:t>
          </a:r>
          <a:r>
            <a:rPr lang="en-US" b="1" i="0" smtClean="0"/>
            <a:t>Khảo sát nhu cầu giới và phân tích giới</a:t>
          </a:r>
          <a:endParaRPr lang="en-US" b="1" i="0"/>
        </a:p>
      </dgm:t>
    </dgm:pt>
    <dgm:pt modelId="{401A979A-CE82-4C6F-9548-A4C21CCD0AD4}" type="parTrans" cxnId="{D5ABC21C-D389-4D91-AB0D-FBE2447ACD39}">
      <dgm:prSet/>
      <dgm:spPr/>
      <dgm:t>
        <a:bodyPr/>
        <a:lstStyle/>
        <a:p>
          <a:endParaRPr lang="en-US"/>
        </a:p>
      </dgm:t>
    </dgm:pt>
    <dgm:pt modelId="{0F75132B-9784-40C7-B460-9415F8DE8426}" type="sibTrans" cxnId="{D5ABC21C-D389-4D91-AB0D-FBE2447ACD39}">
      <dgm:prSet/>
      <dgm:spPr/>
      <dgm:t>
        <a:bodyPr/>
        <a:lstStyle/>
        <a:p>
          <a:endParaRPr lang="en-US"/>
        </a:p>
      </dgm:t>
    </dgm:pt>
    <dgm:pt modelId="{5916177F-ECB0-43E1-BF7A-0E1F146B106E}">
      <dgm:prSet phldrT="[Text]"/>
      <dgm:spPr/>
      <dgm:t>
        <a:bodyPr/>
        <a:lstStyle/>
        <a:p>
          <a:pPr algn="l"/>
          <a:r>
            <a:rPr lang="vi-VN" b="1" i="0" smtClean="0"/>
            <a:t>B3. </a:t>
          </a:r>
          <a:r>
            <a:rPr lang="en-US" b="1" i="0" smtClean="0"/>
            <a:t>Lập kế hoạch LGG</a:t>
          </a:r>
          <a:r>
            <a:rPr lang="vi-VN" b="1" i="0" smtClean="0"/>
            <a:t>. </a:t>
          </a:r>
          <a:endParaRPr lang="en-US" b="1" i="0"/>
        </a:p>
      </dgm:t>
    </dgm:pt>
    <dgm:pt modelId="{2D8EBD51-C8DF-4805-93AC-0B141A92B955}" type="parTrans" cxnId="{7A771D97-835B-438A-AF7C-EDD69CD5C28D}">
      <dgm:prSet/>
      <dgm:spPr/>
      <dgm:t>
        <a:bodyPr/>
        <a:lstStyle/>
        <a:p>
          <a:endParaRPr lang="en-US"/>
        </a:p>
      </dgm:t>
    </dgm:pt>
    <dgm:pt modelId="{F3FEE1EA-792D-45D5-8948-F085249C3AD3}" type="sibTrans" cxnId="{7A771D97-835B-438A-AF7C-EDD69CD5C28D}">
      <dgm:prSet/>
      <dgm:spPr/>
      <dgm:t>
        <a:bodyPr/>
        <a:lstStyle/>
        <a:p>
          <a:endParaRPr lang="en-US"/>
        </a:p>
      </dgm:t>
    </dgm:pt>
    <dgm:pt modelId="{27763849-1507-4510-BCC8-8ABCC2727C6E}">
      <dgm:prSet phldrT="[Text]"/>
      <dgm:spPr/>
      <dgm:t>
        <a:bodyPr/>
        <a:lstStyle/>
        <a:p>
          <a:pPr algn="l"/>
          <a:r>
            <a:rPr lang="vi-VN" b="1" i="0" smtClean="0"/>
            <a:t>B4. Thực hiện và g</a:t>
          </a:r>
          <a:r>
            <a:rPr lang="en-US" b="1" i="0" smtClean="0"/>
            <a:t>iám sát việc thực hiện LGG</a:t>
          </a:r>
          <a:endParaRPr lang="en-US" b="1" i="0"/>
        </a:p>
      </dgm:t>
    </dgm:pt>
    <dgm:pt modelId="{72E25676-618E-4E73-AC50-587AB1B93531}" type="parTrans" cxnId="{B02CE941-C230-40C2-AFCB-AF6C96B8AFC4}">
      <dgm:prSet/>
      <dgm:spPr/>
      <dgm:t>
        <a:bodyPr/>
        <a:lstStyle/>
        <a:p>
          <a:endParaRPr lang="en-US"/>
        </a:p>
      </dgm:t>
    </dgm:pt>
    <dgm:pt modelId="{99DDCDDA-4AD5-4912-8D29-97E64FEA2D6E}" type="sibTrans" cxnId="{B02CE941-C230-40C2-AFCB-AF6C96B8AFC4}">
      <dgm:prSet/>
      <dgm:spPr/>
      <dgm:t>
        <a:bodyPr/>
        <a:lstStyle/>
        <a:p>
          <a:endParaRPr lang="en-US"/>
        </a:p>
      </dgm:t>
    </dgm:pt>
    <dgm:pt modelId="{FA85B462-AF0D-4FC3-9838-9024C91F3CED}">
      <dgm:prSet phldrT="[Text]"/>
      <dgm:spPr/>
      <dgm:t>
        <a:bodyPr/>
        <a:lstStyle/>
        <a:p>
          <a:pPr algn="l"/>
          <a:r>
            <a:rPr lang="vi-VN" b="1" i="0" smtClean="0"/>
            <a:t>B5. </a:t>
          </a:r>
          <a:r>
            <a:rPr lang="en-US" b="1" i="0" smtClean="0"/>
            <a:t>Đánh giá </a:t>
          </a:r>
          <a:r>
            <a:rPr lang="vi-VN" b="1" i="0" smtClean="0"/>
            <a:t>kết quả, </a:t>
          </a:r>
          <a:r>
            <a:rPr lang="en-US" b="1" i="0" smtClean="0"/>
            <a:t>tác động của LGG</a:t>
          </a:r>
          <a:endParaRPr lang="en-US" b="1" i="0"/>
        </a:p>
      </dgm:t>
    </dgm:pt>
    <dgm:pt modelId="{4D15ABAC-23EB-4D73-B911-1A6A35C3A498}" type="parTrans" cxnId="{F9D68E88-F0F7-45EC-9AD3-3672A2803A13}">
      <dgm:prSet/>
      <dgm:spPr/>
      <dgm:t>
        <a:bodyPr/>
        <a:lstStyle/>
        <a:p>
          <a:endParaRPr lang="en-US"/>
        </a:p>
      </dgm:t>
    </dgm:pt>
    <dgm:pt modelId="{B17FFC33-C2B9-4287-AB62-2800DFF9C169}" type="sibTrans" cxnId="{F9D68E88-F0F7-45EC-9AD3-3672A2803A13}">
      <dgm:prSet/>
      <dgm:spPr/>
      <dgm:t>
        <a:bodyPr/>
        <a:lstStyle/>
        <a:p>
          <a:endParaRPr lang="en-US"/>
        </a:p>
      </dgm:t>
    </dgm:pt>
    <dgm:pt modelId="{89E9D4B6-FA81-4E65-8132-AB66C101F50A}" type="pres">
      <dgm:prSet presAssocID="{2181A618-904A-47CF-8053-D1231A6BCA93}" presName="cycle" presStyleCnt="0">
        <dgm:presLayoutVars>
          <dgm:dir/>
          <dgm:resizeHandles val="exact"/>
        </dgm:presLayoutVars>
      </dgm:prSet>
      <dgm:spPr/>
      <dgm:t>
        <a:bodyPr/>
        <a:lstStyle/>
        <a:p>
          <a:endParaRPr lang="en-US"/>
        </a:p>
      </dgm:t>
    </dgm:pt>
    <dgm:pt modelId="{A8AE4B04-AF3E-4E04-8053-455F36AB6D55}" type="pres">
      <dgm:prSet presAssocID="{41D9BFE7-1264-45DF-A3E9-4499C0E00CCC}" presName="node" presStyleLbl="node1" presStyleIdx="0" presStyleCnt="5" custScaleX="142210" custScaleY="123130">
        <dgm:presLayoutVars>
          <dgm:bulletEnabled val="1"/>
        </dgm:presLayoutVars>
      </dgm:prSet>
      <dgm:spPr/>
      <dgm:t>
        <a:bodyPr/>
        <a:lstStyle/>
        <a:p>
          <a:endParaRPr lang="en-US"/>
        </a:p>
      </dgm:t>
    </dgm:pt>
    <dgm:pt modelId="{4C0D0189-6319-4F18-AF1A-E488B8D7292C}" type="pres">
      <dgm:prSet presAssocID="{41D9BFE7-1264-45DF-A3E9-4499C0E00CCC}" presName="spNode" presStyleCnt="0"/>
      <dgm:spPr/>
    </dgm:pt>
    <dgm:pt modelId="{6CCFAD49-8C9E-4767-8C33-EFD833548C87}" type="pres">
      <dgm:prSet presAssocID="{3D54C289-61AF-4F20-A2B5-63447F5889A0}" presName="sibTrans" presStyleLbl="sibTrans1D1" presStyleIdx="0" presStyleCnt="5"/>
      <dgm:spPr/>
      <dgm:t>
        <a:bodyPr/>
        <a:lstStyle/>
        <a:p>
          <a:endParaRPr lang="en-US"/>
        </a:p>
      </dgm:t>
    </dgm:pt>
    <dgm:pt modelId="{EB30FBFE-EDF0-448F-9A40-1938BCEB7DE3}" type="pres">
      <dgm:prSet presAssocID="{895B1C6F-8EB2-479E-9398-F51304FC7E3F}" presName="node" presStyleLbl="node1" presStyleIdx="1" presStyleCnt="5" custScaleX="145024" custScaleY="141777" custRadScaleRad="103475" custRadScaleInc="20779">
        <dgm:presLayoutVars>
          <dgm:bulletEnabled val="1"/>
        </dgm:presLayoutVars>
      </dgm:prSet>
      <dgm:spPr/>
      <dgm:t>
        <a:bodyPr/>
        <a:lstStyle/>
        <a:p>
          <a:endParaRPr lang="en-US"/>
        </a:p>
      </dgm:t>
    </dgm:pt>
    <dgm:pt modelId="{D5D7D896-DD95-4E3D-AB8D-FC7D00B090A5}" type="pres">
      <dgm:prSet presAssocID="{895B1C6F-8EB2-479E-9398-F51304FC7E3F}" presName="spNode" presStyleCnt="0"/>
      <dgm:spPr/>
    </dgm:pt>
    <dgm:pt modelId="{3D723ADE-ED42-4082-98EF-EEE2ED5A683A}" type="pres">
      <dgm:prSet presAssocID="{0F75132B-9784-40C7-B460-9415F8DE8426}" presName="sibTrans" presStyleLbl="sibTrans1D1" presStyleIdx="1" presStyleCnt="5"/>
      <dgm:spPr/>
      <dgm:t>
        <a:bodyPr/>
        <a:lstStyle/>
        <a:p>
          <a:endParaRPr lang="en-US"/>
        </a:p>
      </dgm:t>
    </dgm:pt>
    <dgm:pt modelId="{6FDCBBB3-A712-48B6-8572-9F2C2C8E5268}" type="pres">
      <dgm:prSet presAssocID="{5916177F-ECB0-43E1-BF7A-0E1F146B106E}" presName="node" presStyleLbl="node1" presStyleIdx="2" presStyleCnt="5" custScaleX="154209" custScaleY="130171" custRadScaleRad="107583" custRadScaleInc="-47372">
        <dgm:presLayoutVars>
          <dgm:bulletEnabled val="1"/>
        </dgm:presLayoutVars>
      </dgm:prSet>
      <dgm:spPr/>
      <dgm:t>
        <a:bodyPr/>
        <a:lstStyle/>
        <a:p>
          <a:endParaRPr lang="en-US"/>
        </a:p>
      </dgm:t>
    </dgm:pt>
    <dgm:pt modelId="{56AC4057-11B6-4710-B73B-B54DEDF7D98B}" type="pres">
      <dgm:prSet presAssocID="{5916177F-ECB0-43E1-BF7A-0E1F146B106E}" presName="spNode" presStyleCnt="0"/>
      <dgm:spPr/>
    </dgm:pt>
    <dgm:pt modelId="{6AB17538-977F-4734-9269-1837A0D9A93F}" type="pres">
      <dgm:prSet presAssocID="{F3FEE1EA-792D-45D5-8948-F085249C3AD3}" presName="sibTrans" presStyleLbl="sibTrans1D1" presStyleIdx="2" presStyleCnt="5"/>
      <dgm:spPr/>
      <dgm:t>
        <a:bodyPr/>
        <a:lstStyle/>
        <a:p>
          <a:endParaRPr lang="en-US"/>
        </a:p>
      </dgm:t>
    </dgm:pt>
    <dgm:pt modelId="{0D8B3F4A-C82F-4710-AB8D-24F3715E3D94}" type="pres">
      <dgm:prSet presAssocID="{27763849-1507-4510-BCC8-8ABCC2727C6E}" presName="node" presStyleLbl="node1" presStyleIdx="3" presStyleCnt="5" custScaleX="151020" custScaleY="122459" custRadScaleRad="103514" custRadScaleInc="25825">
        <dgm:presLayoutVars>
          <dgm:bulletEnabled val="1"/>
        </dgm:presLayoutVars>
      </dgm:prSet>
      <dgm:spPr/>
      <dgm:t>
        <a:bodyPr/>
        <a:lstStyle/>
        <a:p>
          <a:endParaRPr lang="en-US"/>
        </a:p>
      </dgm:t>
    </dgm:pt>
    <dgm:pt modelId="{5F845483-2F5A-4F29-AF35-819B3451376C}" type="pres">
      <dgm:prSet presAssocID="{27763849-1507-4510-BCC8-8ABCC2727C6E}" presName="spNode" presStyleCnt="0"/>
      <dgm:spPr/>
    </dgm:pt>
    <dgm:pt modelId="{036D210E-7CB8-455B-9790-A1A50B3EA2E0}" type="pres">
      <dgm:prSet presAssocID="{99DDCDDA-4AD5-4912-8D29-97E64FEA2D6E}" presName="sibTrans" presStyleLbl="sibTrans1D1" presStyleIdx="3" presStyleCnt="5"/>
      <dgm:spPr/>
      <dgm:t>
        <a:bodyPr/>
        <a:lstStyle/>
        <a:p>
          <a:endParaRPr lang="en-US"/>
        </a:p>
      </dgm:t>
    </dgm:pt>
    <dgm:pt modelId="{F715F3AD-F645-4973-89E0-D298118724F9}" type="pres">
      <dgm:prSet presAssocID="{FA85B462-AF0D-4FC3-9838-9024C91F3CED}" presName="node" presStyleLbl="node1" presStyleIdx="4" presStyleCnt="5" custScaleX="150332" custScaleY="131994" custRadScaleRad="103174" custRadScaleInc="-27880">
        <dgm:presLayoutVars>
          <dgm:bulletEnabled val="1"/>
        </dgm:presLayoutVars>
      </dgm:prSet>
      <dgm:spPr/>
      <dgm:t>
        <a:bodyPr/>
        <a:lstStyle/>
        <a:p>
          <a:endParaRPr lang="en-US"/>
        </a:p>
      </dgm:t>
    </dgm:pt>
    <dgm:pt modelId="{9F3B3B08-C5EA-486A-8A6A-4066A79EEA67}" type="pres">
      <dgm:prSet presAssocID="{FA85B462-AF0D-4FC3-9838-9024C91F3CED}" presName="spNode" presStyleCnt="0"/>
      <dgm:spPr/>
    </dgm:pt>
    <dgm:pt modelId="{077B5237-705A-4627-9B2F-516373A23F9D}" type="pres">
      <dgm:prSet presAssocID="{B17FFC33-C2B9-4287-AB62-2800DFF9C169}" presName="sibTrans" presStyleLbl="sibTrans1D1" presStyleIdx="4" presStyleCnt="5"/>
      <dgm:spPr/>
      <dgm:t>
        <a:bodyPr/>
        <a:lstStyle/>
        <a:p>
          <a:endParaRPr lang="en-US"/>
        </a:p>
      </dgm:t>
    </dgm:pt>
  </dgm:ptLst>
  <dgm:cxnLst>
    <dgm:cxn modelId="{B02CE941-C230-40C2-AFCB-AF6C96B8AFC4}" srcId="{2181A618-904A-47CF-8053-D1231A6BCA93}" destId="{27763849-1507-4510-BCC8-8ABCC2727C6E}" srcOrd="3" destOrd="0" parTransId="{72E25676-618E-4E73-AC50-587AB1B93531}" sibTransId="{99DDCDDA-4AD5-4912-8D29-97E64FEA2D6E}"/>
    <dgm:cxn modelId="{F9D68E88-F0F7-45EC-9AD3-3672A2803A13}" srcId="{2181A618-904A-47CF-8053-D1231A6BCA93}" destId="{FA85B462-AF0D-4FC3-9838-9024C91F3CED}" srcOrd="4" destOrd="0" parTransId="{4D15ABAC-23EB-4D73-B911-1A6A35C3A498}" sibTransId="{B17FFC33-C2B9-4287-AB62-2800DFF9C169}"/>
    <dgm:cxn modelId="{5EA58619-1A06-481E-9FE2-BB299C5EBD01}" type="presOf" srcId="{27763849-1507-4510-BCC8-8ABCC2727C6E}" destId="{0D8B3F4A-C82F-4710-AB8D-24F3715E3D94}" srcOrd="0" destOrd="0" presId="urn:microsoft.com/office/officeart/2005/8/layout/cycle5"/>
    <dgm:cxn modelId="{8B86C0F5-1EC6-412E-8136-11E81F376BB6}" type="presOf" srcId="{FA85B462-AF0D-4FC3-9838-9024C91F3CED}" destId="{F715F3AD-F645-4973-89E0-D298118724F9}" srcOrd="0" destOrd="0" presId="urn:microsoft.com/office/officeart/2005/8/layout/cycle5"/>
    <dgm:cxn modelId="{B08E43AE-9E90-49F7-9A60-D30ABF8E90E6}" type="presOf" srcId="{895B1C6F-8EB2-479E-9398-F51304FC7E3F}" destId="{EB30FBFE-EDF0-448F-9A40-1938BCEB7DE3}" srcOrd="0" destOrd="0" presId="urn:microsoft.com/office/officeart/2005/8/layout/cycle5"/>
    <dgm:cxn modelId="{7A771D97-835B-438A-AF7C-EDD69CD5C28D}" srcId="{2181A618-904A-47CF-8053-D1231A6BCA93}" destId="{5916177F-ECB0-43E1-BF7A-0E1F146B106E}" srcOrd="2" destOrd="0" parTransId="{2D8EBD51-C8DF-4805-93AC-0B141A92B955}" sibTransId="{F3FEE1EA-792D-45D5-8948-F085249C3AD3}"/>
    <dgm:cxn modelId="{D4464BAD-577D-435F-BBA2-444F8B0D9D0F}" type="presOf" srcId="{F3FEE1EA-792D-45D5-8948-F085249C3AD3}" destId="{6AB17538-977F-4734-9269-1837A0D9A93F}" srcOrd="0" destOrd="0" presId="urn:microsoft.com/office/officeart/2005/8/layout/cycle5"/>
    <dgm:cxn modelId="{40FDDB07-66B6-45C9-BA9C-38F8FF1DACE6}" type="presOf" srcId="{3D54C289-61AF-4F20-A2B5-63447F5889A0}" destId="{6CCFAD49-8C9E-4767-8C33-EFD833548C87}" srcOrd="0" destOrd="0" presId="urn:microsoft.com/office/officeart/2005/8/layout/cycle5"/>
    <dgm:cxn modelId="{9BC9B8BA-9162-4068-97BC-18821BF2BC85}" type="presOf" srcId="{99DDCDDA-4AD5-4912-8D29-97E64FEA2D6E}" destId="{036D210E-7CB8-455B-9790-A1A50B3EA2E0}" srcOrd="0" destOrd="0" presId="urn:microsoft.com/office/officeart/2005/8/layout/cycle5"/>
    <dgm:cxn modelId="{F39998CA-C43C-4D54-A2C7-2D1B49B81522}" type="presOf" srcId="{B17FFC33-C2B9-4287-AB62-2800DFF9C169}" destId="{077B5237-705A-4627-9B2F-516373A23F9D}" srcOrd="0" destOrd="0" presId="urn:microsoft.com/office/officeart/2005/8/layout/cycle5"/>
    <dgm:cxn modelId="{10103D00-B5C8-41BE-A4B8-21EC384F0807}" type="presOf" srcId="{5916177F-ECB0-43E1-BF7A-0E1F146B106E}" destId="{6FDCBBB3-A712-48B6-8572-9F2C2C8E5268}" srcOrd="0" destOrd="0" presId="urn:microsoft.com/office/officeart/2005/8/layout/cycle5"/>
    <dgm:cxn modelId="{08E88BDD-9125-457D-B1CD-DD6F0E57D2E4}" type="presOf" srcId="{41D9BFE7-1264-45DF-A3E9-4499C0E00CCC}" destId="{A8AE4B04-AF3E-4E04-8053-455F36AB6D55}" srcOrd="0" destOrd="0" presId="urn:microsoft.com/office/officeart/2005/8/layout/cycle5"/>
    <dgm:cxn modelId="{0CBE4E55-C2C5-481A-8D0F-F51368DBF17B}" type="presOf" srcId="{0F75132B-9784-40C7-B460-9415F8DE8426}" destId="{3D723ADE-ED42-4082-98EF-EEE2ED5A683A}" srcOrd="0" destOrd="0" presId="urn:microsoft.com/office/officeart/2005/8/layout/cycle5"/>
    <dgm:cxn modelId="{9ECABA31-1296-417F-888C-CBB660FC27AB}" srcId="{2181A618-904A-47CF-8053-D1231A6BCA93}" destId="{41D9BFE7-1264-45DF-A3E9-4499C0E00CCC}" srcOrd="0" destOrd="0" parTransId="{3E6AA9B1-B753-4C9B-86E2-88EAD8CAAC31}" sibTransId="{3D54C289-61AF-4F20-A2B5-63447F5889A0}"/>
    <dgm:cxn modelId="{D5ABC21C-D389-4D91-AB0D-FBE2447ACD39}" srcId="{2181A618-904A-47CF-8053-D1231A6BCA93}" destId="{895B1C6F-8EB2-479E-9398-F51304FC7E3F}" srcOrd="1" destOrd="0" parTransId="{401A979A-CE82-4C6F-9548-A4C21CCD0AD4}" sibTransId="{0F75132B-9784-40C7-B460-9415F8DE8426}"/>
    <dgm:cxn modelId="{1D6154E1-CBDA-456E-9040-ED93937C4123}" type="presOf" srcId="{2181A618-904A-47CF-8053-D1231A6BCA93}" destId="{89E9D4B6-FA81-4E65-8132-AB66C101F50A}" srcOrd="0" destOrd="0" presId="urn:microsoft.com/office/officeart/2005/8/layout/cycle5"/>
    <dgm:cxn modelId="{96A6B119-0503-48FC-A94B-34190FF5557F}" type="presParOf" srcId="{89E9D4B6-FA81-4E65-8132-AB66C101F50A}" destId="{A8AE4B04-AF3E-4E04-8053-455F36AB6D55}" srcOrd="0" destOrd="0" presId="urn:microsoft.com/office/officeart/2005/8/layout/cycle5"/>
    <dgm:cxn modelId="{9F87FC25-CA70-4D24-B138-5B12A9E6DBF8}" type="presParOf" srcId="{89E9D4B6-FA81-4E65-8132-AB66C101F50A}" destId="{4C0D0189-6319-4F18-AF1A-E488B8D7292C}" srcOrd="1" destOrd="0" presId="urn:microsoft.com/office/officeart/2005/8/layout/cycle5"/>
    <dgm:cxn modelId="{C71642F2-84FC-48C8-A1B7-D2B408324E2B}" type="presParOf" srcId="{89E9D4B6-FA81-4E65-8132-AB66C101F50A}" destId="{6CCFAD49-8C9E-4767-8C33-EFD833548C87}" srcOrd="2" destOrd="0" presId="urn:microsoft.com/office/officeart/2005/8/layout/cycle5"/>
    <dgm:cxn modelId="{84EEB790-14D2-45BC-AB80-AA073160CEA4}" type="presParOf" srcId="{89E9D4B6-FA81-4E65-8132-AB66C101F50A}" destId="{EB30FBFE-EDF0-448F-9A40-1938BCEB7DE3}" srcOrd="3" destOrd="0" presId="urn:microsoft.com/office/officeart/2005/8/layout/cycle5"/>
    <dgm:cxn modelId="{C4A27064-3E22-44AC-80AD-0026A18BAACE}" type="presParOf" srcId="{89E9D4B6-FA81-4E65-8132-AB66C101F50A}" destId="{D5D7D896-DD95-4E3D-AB8D-FC7D00B090A5}" srcOrd="4" destOrd="0" presId="urn:microsoft.com/office/officeart/2005/8/layout/cycle5"/>
    <dgm:cxn modelId="{4FF8DBA9-4317-4D60-9A03-2BD57EB69E3E}" type="presParOf" srcId="{89E9D4B6-FA81-4E65-8132-AB66C101F50A}" destId="{3D723ADE-ED42-4082-98EF-EEE2ED5A683A}" srcOrd="5" destOrd="0" presId="urn:microsoft.com/office/officeart/2005/8/layout/cycle5"/>
    <dgm:cxn modelId="{6DE1FD08-C63A-4FDC-A5F2-1D59641F13D8}" type="presParOf" srcId="{89E9D4B6-FA81-4E65-8132-AB66C101F50A}" destId="{6FDCBBB3-A712-48B6-8572-9F2C2C8E5268}" srcOrd="6" destOrd="0" presId="urn:microsoft.com/office/officeart/2005/8/layout/cycle5"/>
    <dgm:cxn modelId="{37219E45-80F8-46DE-9262-40B9D172B7E7}" type="presParOf" srcId="{89E9D4B6-FA81-4E65-8132-AB66C101F50A}" destId="{56AC4057-11B6-4710-B73B-B54DEDF7D98B}" srcOrd="7" destOrd="0" presId="urn:microsoft.com/office/officeart/2005/8/layout/cycle5"/>
    <dgm:cxn modelId="{CDFE702C-ED7D-4D4E-9C50-1CB86A92BCD4}" type="presParOf" srcId="{89E9D4B6-FA81-4E65-8132-AB66C101F50A}" destId="{6AB17538-977F-4734-9269-1837A0D9A93F}" srcOrd="8" destOrd="0" presId="urn:microsoft.com/office/officeart/2005/8/layout/cycle5"/>
    <dgm:cxn modelId="{9D0DF596-0568-4128-898D-55994A4B21F1}" type="presParOf" srcId="{89E9D4B6-FA81-4E65-8132-AB66C101F50A}" destId="{0D8B3F4A-C82F-4710-AB8D-24F3715E3D94}" srcOrd="9" destOrd="0" presId="urn:microsoft.com/office/officeart/2005/8/layout/cycle5"/>
    <dgm:cxn modelId="{AF9C4505-EC55-4613-8D2C-6C58D850D299}" type="presParOf" srcId="{89E9D4B6-FA81-4E65-8132-AB66C101F50A}" destId="{5F845483-2F5A-4F29-AF35-819B3451376C}" srcOrd="10" destOrd="0" presId="urn:microsoft.com/office/officeart/2005/8/layout/cycle5"/>
    <dgm:cxn modelId="{FD4BF861-BE55-4C9F-86B6-B531D953FFE1}" type="presParOf" srcId="{89E9D4B6-FA81-4E65-8132-AB66C101F50A}" destId="{036D210E-7CB8-455B-9790-A1A50B3EA2E0}" srcOrd="11" destOrd="0" presId="urn:microsoft.com/office/officeart/2005/8/layout/cycle5"/>
    <dgm:cxn modelId="{2F9EDA3F-99DD-4095-8B68-9BBA0E0430E3}" type="presParOf" srcId="{89E9D4B6-FA81-4E65-8132-AB66C101F50A}" destId="{F715F3AD-F645-4973-89E0-D298118724F9}" srcOrd="12" destOrd="0" presId="urn:microsoft.com/office/officeart/2005/8/layout/cycle5"/>
    <dgm:cxn modelId="{9DF37CD7-FFC6-46F0-B07D-76017E0E040F}" type="presParOf" srcId="{89E9D4B6-FA81-4E65-8132-AB66C101F50A}" destId="{9F3B3B08-C5EA-486A-8A6A-4066A79EEA67}" srcOrd="13" destOrd="0" presId="urn:microsoft.com/office/officeart/2005/8/layout/cycle5"/>
    <dgm:cxn modelId="{098DA474-00D9-473C-B3FE-79515568AFB5}" type="presParOf" srcId="{89E9D4B6-FA81-4E65-8132-AB66C101F50A}" destId="{077B5237-705A-4627-9B2F-516373A23F9D}"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E0034E-CECF-4FAD-A675-9F405A30443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D656DE7E-91D5-4F6B-94F1-8EF8A04EE7C2}">
      <dgm:prSet phldrT="[Text]" custT="1"/>
      <dgm:spPr>
        <a:solidFill>
          <a:srgbClr val="FFE9A3"/>
        </a:solidFill>
        <a:ln>
          <a:solidFill>
            <a:schemeClr val="accent1"/>
          </a:solidFill>
        </a:ln>
      </dgm:spPr>
      <dgm:t>
        <a:bodyPr/>
        <a:lstStyle/>
        <a:p>
          <a:pPr algn="l">
            <a:lnSpc>
              <a:spcPct val="100000"/>
            </a:lnSpc>
          </a:pPr>
          <a:r>
            <a:rPr lang="vi-VN" sz="2400" b="1" smtClean="0">
              <a:solidFill>
                <a:srgbClr val="002060"/>
              </a:solidFill>
              <a:latin typeface="Calibri" pitchFamily="34" charset="0"/>
              <a:cs typeface="Calibri" pitchFamily="34" charset="0"/>
            </a:rPr>
            <a:t>Tránh những</a:t>
          </a:r>
          <a:r>
            <a:rPr lang="en-US" sz="2400" b="1" smtClean="0">
              <a:solidFill>
                <a:srgbClr val="002060"/>
              </a:solidFill>
              <a:latin typeface="Calibri" pitchFamily="34" charset="0"/>
              <a:cs typeface="Calibri" pitchFamily="34" charset="0"/>
            </a:rPr>
            <a:t> suy nghĩ, nhận định</a:t>
          </a:r>
          <a:r>
            <a:rPr lang="vi-VN" sz="2400" b="1" smtClean="0">
              <a:solidFill>
                <a:srgbClr val="002060"/>
              </a:solidFill>
              <a:latin typeface="Calibri" pitchFamily="34" charset="0"/>
              <a:cs typeface="Calibri" pitchFamily="34" charset="0"/>
            </a:rPr>
            <a:t>, cách làm có tính</a:t>
          </a:r>
          <a:r>
            <a:rPr lang="en-US" sz="2400" b="1" smtClean="0">
              <a:solidFill>
                <a:srgbClr val="002060"/>
              </a:solidFill>
              <a:latin typeface="Calibri" pitchFamily="34" charset="0"/>
              <a:cs typeface="Calibri" pitchFamily="34" charset="0"/>
            </a:rPr>
            <a:t> định kiến giới</a:t>
          </a:r>
          <a:r>
            <a:rPr lang="vi-VN" sz="2400" b="1" smtClean="0">
              <a:solidFill>
                <a:srgbClr val="002060"/>
              </a:solidFill>
              <a:latin typeface="Calibri" pitchFamily="34" charset="0"/>
              <a:cs typeface="Calibri" pitchFamily="34" charset="0"/>
            </a:rPr>
            <a:t>, khuôn mẫu giới trong phân loại, tìm hiểu</a:t>
          </a:r>
          <a:r>
            <a:rPr lang="en-US" sz="2400" b="1" smtClean="0">
              <a:solidFill>
                <a:srgbClr val="002060"/>
              </a:solidFill>
              <a:latin typeface="Calibri" pitchFamily="34" charset="0"/>
              <a:cs typeface="Calibri" pitchFamily="34" charset="0"/>
            </a:rPr>
            <a:t> học sinh </a:t>
          </a:r>
          <a:endParaRPr lang="en-US" sz="2400" b="1" dirty="0">
            <a:solidFill>
              <a:srgbClr val="002060"/>
            </a:solidFill>
            <a:latin typeface="Calibri" pitchFamily="34" charset="0"/>
            <a:cs typeface="Calibri" pitchFamily="34" charset="0"/>
          </a:endParaRPr>
        </a:p>
      </dgm:t>
    </dgm:pt>
    <dgm:pt modelId="{BF80CE9E-EB62-4787-AE3C-3C80F7CCAAAD}" type="parTrans" cxnId="{6040FAB7-AB51-4526-B045-8C4D5C6A88F9}">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C5526A06-14F0-4594-9206-A1A644A61B6C}" type="sibTrans" cxnId="{6040FAB7-AB51-4526-B045-8C4D5C6A88F9}">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5BB7DEA2-E9B0-4CCA-A43E-CD4703CAA92F}">
      <dgm:prSet phldrT="[Text]" custT="1"/>
      <dgm:spPr>
        <a:solidFill>
          <a:srgbClr val="FFE9A3"/>
        </a:solidFill>
        <a:ln>
          <a:solidFill>
            <a:schemeClr val="accent1"/>
          </a:solidFill>
        </a:ln>
      </dgm:spPr>
      <dgm:t>
        <a:bodyPr/>
        <a:lstStyle/>
        <a:p>
          <a:pPr algn="l">
            <a:lnSpc>
              <a:spcPct val="100000"/>
            </a:lnSpc>
          </a:pPr>
          <a:r>
            <a:rPr lang="vi-VN" sz="2400" b="1" smtClean="0">
              <a:solidFill>
                <a:srgbClr val="002060"/>
              </a:solidFill>
              <a:latin typeface="Calibri" pitchFamily="34" charset="0"/>
              <a:cs typeface="Calibri" pitchFamily="34" charset="0"/>
            </a:rPr>
            <a:t>Gạt bỏ những khuôn mẫu giới, sự phân biệt đối xử trong công tác tìm  hiểu, nghiên cứu hồ sơ, lý lịch HS.</a:t>
          </a:r>
          <a:endParaRPr lang="en-US" sz="2400" b="1" dirty="0">
            <a:solidFill>
              <a:srgbClr val="002060"/>
            </a:solidFill>
            <a:latin typeface="Calibri" pitchFamily="34" charset="0"/>
            <a:cs typeface="Calibri" pitchFamily="34" charset="0"/>
          </a:endParaRPr>
        </a:p>
      </dgm:t>
    </dgm:pt>
    <dgm:pt modelId="{8AA17CF5-216D-436F-BBC9-071C57BC6D70}" type="parTrans" cxnId="{B6819398-774A-469F-A7E9-19EE811435CA}">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F7468B13-E934-4D47-BAB5-A7A0CB6B2012}" type="sibTrans" cxnId="{B6819398-774A-469F-A7E9-19EE811435CA}">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4F185CB4-BFC2-495A-B941-36EAE311486D}">
      <dgm:prSet phldrT="[Text]" custT="1"/>
      <dgm:spPr>
        <a:solidFill>
          <a:srgbClr val="FFE9A3"/>
        </a:solidFill>
        <a:ln>
          <a:solidFill>
            <a:schemeClr val="accent1"/>
          </a:solidFill>
        </a:ln>
      </dgm:spPr>
      <dgm:t>
        <a:bodyPr/>
        <a:lstStyle/>
        <a:p>
          <a:pPr>
            <a:lnSpc>
              <a:spcPct val="100000"/>
            </a:lnSpc>
          </a:pPr>
          <a:r>
            <a:rPr lang="vi-VN" sz="2400" b="1" smtClean="0">
              <a:solidFill>
                <a:srgbClr val="002060"/>
              </a:solidFill>
              <a:latin typeface="Calibri" pitchFamily="34" charset="0"/>
              <a:cs typeface="Calibri" pitchFamily="34" charset="0"/>
            </a:rPr>
            <a:t>Đối xử công bằng, bình đẳng với mọi HS khi lập kế hoạch công tác chủ nhiệm dựa trên việc tìm hiểu,  phân loại HS; khi tiến hành việc phân công nhiệm vụ,  tổ chức bộ máy của lớp học</a:t>
          </a:r>
          <a:endParaRPr lang="en-US" sz="2400" b="1" dirty="0">
            <a:solidFill>
              <a:srgbClr val="002060"/>
            </a:solidFill>
            <a:latin typeface="Calibri" pitchFamily="34" charset="0"/>
            <a:cs typeface="Calibri" pitchFamily="34" charset="0"/>
          </a:endParaRPr>
        </a:p>
      </dgm:t>
    </dgm:pt>
    <dgm:pt modelId="{854BB202-DE94-4C7F-968D-213AE8567007}" type="parTrans" cxnId="{451CE095-DC3B-43AD-94BA-9FC09094E1CB}">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2AB34593-5CC0-4111-A37D-6199BB30C077}" type="sibTrans" cxnId="{451CE095-DC3B-43AD-94BA-9FC09094E1CB}">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447A8ABA-B0D9-4954-8350-10F47F477A0D}">
      <dgm:prSet phldrT="[Text]" custT="1"/>
      <dgm:spPr>
        <a:solidFill>
          <a:srgbClr val="FFE9A3"/>
        </a:solidFill>
        <a:ln>
          <a:solidFill>
            <a:schemeClr val="accent1"/>
          </a:solidFill>
        </a:ln>
      </dgm:spPr>
      <dgm:t>
        <a:bodyPr/>
        <a:lstStyle/>
        <a:p>
          <a:pPr>
            <a:lnSpc>
              <a:spcPct val="100000"/>
            </a:lnSpc>
          </a:pPr>
          <a:endParaRPr lang="en-US" sz="2400" dirty="0">
            <a:solidFill>
              <a:schemeClr val="tx1"/>
            </a:solidFill>
            <a:latin typeface="Arial" panose="020B0604020202020204" pitchFamily="34" charset="0"/>
            <a:cs typeface="Arial" panose="020B0604020202020204" pitchFamily="34" charset="0"/>
          </a:endParaRPr>
        </a:p>
      </dgm:t>
    </dgm:pt>
    <dgm:pt modelId="{586234C5-E9F8-46F7-BABF-14D3FF811DFE}" type="parTrans" cxnId="{CF0BA976-293D-460D-84AE-B92A10EC7589}">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59CCCCF8-E0F3-4F39-9B6C-34F1D3E23E0D}" type="sibTrans" cxnId="{CF0BA976-293D-460D-84AE-B92A10EC7589}">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3D66D0DC-E1A2-49AD-859A-1F56315F6A86}" type="pres">
      <dgm:prSet presAssocID="{D7E0034E-CECF-4FAD-A675-9F405A30443B}" presName="Name0" presStyleCnt="0">
        <dgm:presLayoutVars>
          <dgm:dir/>
          <dgm:resizeHandles val="exact"/>
        </dgm:presLayoutVars>
      </dgm:prSet>
      <dgm:spPr/>
      <dgm:t>
        <a:bodyPr/>
        <a:lstStyle/>
        <a:p>
          <a:endParaRPr lang="en-US"/>
        </a:p>
      </dgm:t>
    </dgm:pt>
    <dgm:pt modelId="{028797C3-1131-4326-9F6D-B376B9B86543}" type="pres">
      <dgm:prSet presAssocID="{D656DE7E-91D5-4F6B-94F1-8EF8A04EE7C2}" presName="node" presStyleLbl="node1" presStyleIdx="0" presStyleCnt="3" custScaleX="80861" custScaleY="89274">
        <dgm:presLayoutVars>
          <dgm:bulletEnabled val="1"/>
        </dgm:presLayoutVars>
      </dgm:prSet>
      <dgm:spPr/>
      <dgm:t>
        <a:bodyPr/>
        <a:lstStyle/>
        <a:p>
          <a:endParaRPr lang="en-US"/>
        </a:p>
      </dgm:t>
    </dgm:pt>
    <dgm:pt modelId="{5A631702-9B13-4FB1-85A3-97E9146DC872}" type="pres">
      <dgm:prSet presAssocID="{C5526A06-14F0-4594-9206-A1A644A61B6C}" presName="sibTrans" presStyleCnt="0"/>
      <dgm:spPr/>
    </dgm:pt>
    <dgm:pt modelId="{874436FC-3F97-4075-91DD-8F9BDF2BD7D5}" type="pres">
      <dgm:prSet presAssocID="{5BB7DEA2-E9B0-4CCA-A43E-CD4703CAA92F}" presName="node" presStyleLbl="node1" presStyleIdx="1" presStyleCnt="3" custScaleX="74207" custScaleY="93691" custLinFactNeighborX="-26692" custLinFactNeighborY="785">
        <dgm:presLayoutVars>
          <dgm:bulletEnabled val="1"/>
        </dgm:presLayoutVars>
      </dgm:prSet>
      <dgm:spPr/>
      <dgm:t>
        <a:bodyPr/>
        <a:lstStyle/>
        <a:p>
          <a:endParaRPr lang="en-US"/>
        </a:p>
      </dgm:t>
    </dgm:pt>
    <dgm:pt modelId="{C2093994-BE81-4C66-AEF6-8DDF6E50DEF9}" type="pres">
      <dgm:prSet presAssocID="{F7468B13-E934-4D47-BAB5-A7A0CB6B2012}" presName="sibTrans" presStyleCnt="0"/>
      <dgm:spPr/>
    </dgm:pt>
    <dgm:pt modelId="{C343EFE6-6C30-4E1C-B9E1-0BC31B6A2661}" type="pres">
      <dgm:prSet presAssocID="{4F185CB4-BFC2-495A-B941-36EAE311486D}" presName="node" presStyleLbl="node1" presStyleIdx="2" presStyleCnt="3" custScaleX="86702" custScaleY="96215" custLinFactNeighborX="-5960" custLinFactNeighborY="-2839">
        <dgm:presLayoutVars>
          <dgm:bulletEnabled val="1"/>
        </dgm:presLayoutVars>
      </dgm:prSet>
      <dgm:spPr/>
      <dgm:t>
        <a:bodyPr/>
        <a:lstStyle/>
        <a:p>
          <a:endParaRPr lang="en-US"/>
        </a:p>
      </dgm:t>
    </dgm:pt>
  </dgm:ptLst>
  <dgm:cxnLst>
    <dgm:cxn modelId="{CF0BA976-293D-460D-84AE-B92A10EC7589}" srcId="{4F185CB4-BFC2-495A-B941-36EAE311486D}" destId="{447A8ABA-B0D9-4954-8350-10F47F477A0D}" srcOrd="0" destOrd="0" parTransId="{586234C5-E9F8-46F7-BABF-14D3FF811DFE}" sibTransId="{59CCCCF8-E0F3-4F39-9B6C-34F1D3E23E0D}"/>
    <dgm:cxn modelId="{451CE095-DC3B-43AD-94BA-9FC09094E1CB}" srcId="{D7E0034E-CECF-4FAD-A675-9F405A30443B}" destId="{4F185CB4-BFC2-495A-B941-36EAE311486D}" srcOrd="2" destOrd="0" parTransId="{854BB202-DE94-4C7F-968D-213AE8567007}" sibTransId="{2AB34593-5CC0-4111-A37D-6199BB30C077}"/>
    <dgm:cxn modelId="{08A39C96-12CD-49E1-938C-236BBAD1D558}" type="presOf" srcId="{447A8ABA-B0D9-4954-8350-10F47F477A0D}" destId="{C343EFE6-6C30-4E1C-B9E1-0BC31B6A2661}" srcOrd="0" destOrd="1" presId="urn:microsoft.com/office/officeart/2005/8/layout/hList6"/>
    <dgm:cxn modelId="{03E46FAD-49E3-4451-857B-3939EA1AE68A}" type="presOf" srcId="{D656DE7E-91D5-4F6B-94F1-8EF8A04EE7C2}" destId="{028797C3-1131-4326-9F6D-B376B9B86543}" srcOrd="0" destOrd="0" presId="urn:microsoft.com/office/officeart/2005/8/layout/hList6"/>
    <dgm:cxn modelId="{0B1F8F6E-5BC6-4EFB-B68B-DE67627368BB}" type="presOf" srcId="{4F185CB4-BFC2-495A-B941-36EAE311486D}" destId="{C343EFE6-6C30-4E1C-B9E1-0BC31B6A2661}" srcOrd="0" destOrd="0" presId="urn:microsoft.com/office/officeart/2005/8/layout/hList6"/>
    <dgm:cxn modelId="{6040FAB7-AB51-4526-B045-8C4D5C6A88F9}" srcId="{D7E0034E-CECF-4FAD-A675-9F405A30443B}" destId="{D656DE7E-91D5-4F6B-94F1-8EF8A04EE7C2}" srcOrd="0" destOrd="0" parTransId="{BF80CE9E-EB62-4787-AE3C-3C80F7CCAAAD}" sibTransId="{C5526A06-14F0-4594-9206-A1A644A61B6C}"/>
    <dgm:cxn modelId="{914B3EDE-68AD-48C8-93F0-030D09999DBF}" type="presOf" srcId="{D7E0034E-CECF-4FAD-A675-9F405A30443B}" destId="{3D66D0DC-E1A2-49AD-859A-1F56315F6A86}" srcOrd="0" destOrd="0" presId="urn:microsoft.com/office/officeart/2005/8/layout/hList6"/>
    <dgm:cxn modelId="{B6819398-774A-469F-A7E9-19EE811435CA}" srcId="{D7E0034E-CECF-4FAD-A675-9F405A30443B}" destId="{5BB7DEA2-E9B0-4CCA-A43E-CD4703CAA92F}" srcOrd="1" destOrd="0" parTransId="{8AA17CF5-216D-436F-BBC9-071C57BC6D70}" sibTransId="{F7468B13-E934-4D47-BAB5-A7A0CB6B2012}"/>
    <dgm:cxn modelId="{9BAABE92-7998-4754-A649-36E52883BEE4}" type="presOf" srcId="{5BB7DEA2-E9B0-4CCA-A43E-CD4703CAA92F}" destId="{874436FC-3F97-4075-91DD-8F9BDF2BD7D5}" srcOrd="0" destOrd="0" presId="urn:microsoft.com/office/officeart/2005/8/layout/hList6"/>
    <dgm:cxn modelId="{505E02A3-714E-4D60-B727-870B56645D9A}" type="presParOf" srcId="{3D66D0DC-E1A2-49AD-859A-1F56315F6A86}" destId="{028797C3-1131-4326-9F6D-B376B9B86543}" srcOrd="0" destOrd="0" presId="urn:microsoft.com/office/officeart/2005/8/layout/hList6"/>
    <dgm:cxn modelId="{7E830E35-66BA-4D23-9A24-5475DCD2363F}" type="presParOf" srcId="{3D66D0DC-E1A2-49AD-859A-1F56315F6A86}" destId="{5A631702-9B13-4FB1-85A3-97E9146DC872}" srcOrd="1" destOrd="0" presId="urn:microsoft.com/office/officeart/2005/8/layout/hList6"/>
    <dgm:cxn modelId="{28C3F713-1035-4EF1-843D-89020D556E33}" type="presParOf" srcId="{3D66D0DC-E1A2-49AD-859A-1F56315F6A86}" destId="{874436FC-3F97-4075-91DD-8F9BDF2BD7D5}" srcOrd="2" destOrd="0" presId="urn:microsoft.com/office/officeart/2005/8/layout/hList6"/>
    <dgm:cxn modelId="{AEEE0E0B-89D9-4FFB-B20A-9CB705D70A52}" type="presParOf" srcId="{3D66D0DC-E1A2-49AD-859A-1F56315F6A86}" destId="{C2093994-BE81-4C66-AEF6-8DDF6E50DEF9}" srcOrd="3" destOrd="0" presId="urn:microsoft.com/office/officeart/2005/8/layout/hList6"/>
    <dgm:cxn modelId="{80CB846A-F6D5-432F-BCFF-0AE225D19AFD}" type="presParOf" srcId="{3D66D0DC-E1A2-49AD-859A-1F56315F6A86}" destId="{C343EFE6-6C30-4E1C-B9E1-0BC31B6A2661}"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74F546-9D2B-44C9-A5DA-D2A74FE7DA2F}" type="doc">
      <dgm:prSet loTypeId="urn:microsoft.com/office/officeart/2005/8/layout/pyramid2" loCatId="list" qsTypeId="urn:microsoft.com/office/officeart/2005/8/quickstyle/simple1" qsCatId="simple" csTypeId="urn:microsoft.com/office/officeart/2005/8/colors/accent1_2" csCatId="accent1" phldr="1"/>
      <dgm:spPr/>
    </dgm:pt>
    <dgm:pt modelId="{DB05F326-B064-4617-9255-1C28ADE53576}">
      <dgm:prSet phldrT="[Text]" custT="1"/>
      <dgm:spPr/>
      <dgm:t>
        <a:bodyPr/>
        <a:lstStyle/>
        <a:p>
          <a:pPr marL="336550" indent="-336550" algn="just">
            <a:lnSpc>
              <a:spcPct val="150000"/>
            </a:lnSpc>
          </a:pPr>
          <a:r>
            <a:rPr lang="vi-VN" sz="2400" b="1" dirty="0" smtClean="0">
              <a:latin typeface="Arial" panose="020B0604020202020204" pitchFamily="34" charset="0"/>
              <a:cs typeface="Arial" panose="020B0604020202020204" pitchFamily="34" charset="0"/>
            </a:rPr>
            <a:t>+ SD các biện pháp kỷ luật phù hợp, can thiệp những hành vi sai trái</a:t>
          </a:r>
        </a:p>
        <a:p>
          <a:pPr marL="336550" indent="-336550" algn="just">
            <a:lnSpc>
              <a:spcPct val="150000"/>
            </a:lnSpc>
          </a:pPr>
          <a:r>
            <a:rPr lang="vi-VN" sz="2400" b="1" dirty="0" smtClean="0">
              <a:latin typeface="Arial" panose="020B0604020202020204" pitchFamily="34" charset="0"/>
              <a:cs typeface="Arial" panose="020B0604020202020204" pitchFamily="34" charset="0"/>
            </a:rPr>
            <a:t>+ Đặc biệt cẩn trọng nếu hành vi BL</a:t>
          </a:r>
          <a:r>
            <a:rPr lang="en-US" sz="2400" b="1" dirty="0" smtClean="0">
              <a:latin typeface="Arial" panose="020B0604020202020204" pitchFamily="34" charset="0"/>
              <a:cs typeface="Arial" panose="020B0604020202020204" pitchFamily="34" charset="0"/>
            </a:rPr>
            <a:t>/XH</a:t>
          </a:r>
          <a:r>
            <a:rPr lang="vi-VN" sz="2400" b="1" dirty="0" smtClean="0">
              <a:latin typeface="Arial" panose="020B0604020202020204" pitchFamily="34" charset="0"/>
              <a:cs typeface="Arial" panose="020B0604020202020204" pitchFamily="34" charset="0"/>
            </a:rPr>
            <a:t> ở mức độ nghiêm trọng</a:t>
          </a:r>
        </a:p>
        <a:p>
          <a:pPr algn="just">
            <a:lnSpc>
              <a:spcPct val="150000"/>
            </a:lnSpc>
          </a:pPr>
          <a:endParaRPr lang="en-US" sz="2400" b="1" dirty="0">
            <a:latin typeface="Arial" panose="020B0604020202020204" pitchFamily="34" charset="0"/>
            <a:cs typeface="Arial" panose="020B0604020202020204" pitchFamily="34" charset="0"/>
          </a:endParaRPr>
        </a:p>
      </dgm:t>
    </dgm:pt>
    <dgm:pt modelId="{BD9A4C94-9D7A-49AD-B3FB-17C0FD3A87F7}" type="parTrans" cxnId="{560DB9BA-33B3-476C-BE97-84D1F9F421B4}">
      <dgm:prSet/>
      <dgm:spPr/>
      <dgm:t>
        <a:bodyPr/>
        <a:lstStyle/>
        <a:p>
          <a:endParaRPr lang="en-US"/>
        </a:p>
      </dgm:t>
    </dgm:pt>
    <dgm:pt modelId="{61583907-E545-4627-9E31-04A0C989F098}" type="sibTrans" cxnId="{560DB9BA-33B3-476C-BE97-84D1F9F421B4}">
      <dgm:prSet/>
      <dgm:spPr/>
      <dgm:t>
        <a:bodyPr/>
        <a:lstStyle/>
        <a:p>
          <a:endParaRPr lang="en-US"/>
        </a:p>
      </dgm:t>
    </dgm:pt>
    <dgm:pt modelId="{FF25DB1A-8546-4F9D-A829-9F76E891BB62}" type="pres">
      <dgm:prSet presAssocID="{B774F546-9D2B-44C9-A5DA-D2A74FE7DA2F}" presName="compositeShape" presStyleCnt="0">
        <dgm:presLayoutVars>
          <dgm:dir/>
          <dgm:resizeHandles/>
        </dgm:presLayoutVars>
      </dgm:prSet>
      <dgm:spPr/>
    </dgm:pt>
    <dgm:pt modelId="{5183BBAF-A509-4D4D-8B9C-FB9A58297D20}" type="pres">
      <dgm:prSet presAssocID="{B774F546-9D2B-44C9-A5DA-D2A74FE7DA2F}" presName="pyramid" presStyleLbl="node1" presStyleIdx="0" presStyleCnt="1" custScaleX="116649" custLinFactNeighborX="-4587" custLinFactNeighborY="-6780"/>
      <dgm:spPr>
        <a:solidFill>
          <a:schemeClr val="accent3">
            <a:lumMod val="40000"/>
            <a:lumOff val="60000"/>
          </a:schemeClr>
        </a:solidFill>
      </dgm:spPr>
    </dgm:pt>
    <dgm:pt modelId="{E2ADC486-8BED-42E5-8BC2-7ED5562661C0}" type="pres">
      <dgm:prSet presAssocID="{B774F546-9D2B-44C9-A5DA-D2A74FE7DA2F}" presName="theList" presStyleCnt="0"/>
      <dgm:spPr/>
    </dgm:pt>
    <dgm:pt modelId="{F9098A17-56DD-48FB-B6A5-D8BB51EC1201}" type="pres">
      <dgm:prSet presAssocID="{DB05F326-B064-4617-9255-1C28ADE53576}" presName="aNode" presStyleLbl="fgAcc1" presStyleIdx="0" presStyleCnt="1" custScaleX="207897" custScaleY="73262" custLinFactY="6894" custLinFactNeighborX="60355" custLinFactNeighborY="100000">
        <dgm:presLayoutVars>
          <dgm:bulletEnabled val="1"/>
        </dgm:presLayoutVars>
      </dgm:prSet>
      <dgm:spPr/>
      <dgm:t>
        <a:bodyPr/>
        <a:lstStyle/>
        <a:p>
          <a:endParaRPr lang="en-US"/>
        </a:p>
      </dgm:t>
    </dgm:pt>
    <dgm:pt modelId="{374AC7E5-A205-471A-9FE3-D3CD59795D76}" type="pres">
      <dgm:prSet presAssocID="{DB05F326-B064-4617-9255-1C28ADE53576}" presName="aSpace" presStyleCnt="0"/>
      <dgm:spPr/>
    </dgm:pt>
  </dgm:ptLst>
  <dgm:cxnLst>
    <dgm:cxn modelId="{4A55AF32-11A9-4E1E-89FF-319FD3459B2F}" type="presOf" srcId="{B774F546-9D2B-44C9-A5DA-D2A74FE7DA2F}" destId="{FF25DB1A-8546-4F9D-A829-9F76E891BB62}" srcOrd="0" destOrd="0" presId="urn:microsoft.com/office/officeart/2005/8/layout/pyramid2"/>
    <dgm:cxn modelId="{560DB9BA-33B3-476C-BE97-84D1F9F421B4}" srcId="{B774F546-9D2B-44C9-A5DA-D2A74FE7DA2F}" destId="{DB05F326-B064-4617-9255-1C28ADE53576}" srcOrd="0" destOrd="0" parTransId="{BD9A4C94-9D7A-49AD-B3FB-17C0FD3A87F7}" sibTransId="{61583907-E545-4627-9E31-04A0C989F098}"/>
    <dgm:cxn modelId="{2B588E81-F591-40B3-813F-8F370B0F8754}" type="presOf" srcId="{DB05F326-B064-4617-9255-1C28ADE53576}" destId="{F9098A17-56DD-48FB-B6A5-D8BB51EC1201}" srcOrd="0" destOrd="0" presId="urn:microsoft.com/office/officeart/2005/8/layout/pyramid2"/>
    <dgm:cxn modelId="{4B9D937A-578D-4F80-93F4-BDB92299E27B}" type="presParOf" srcId="{FF25DB1A-8546-4F9D-A829-9F76E891BB62}" destId="{5183BBAF-A509-4D4D-8B9C-FB9A58297D20}" srcOrd="0" destOrd="0" presId="urn:microsoft.com/office/officeart/2005/8/layout/pyramid2"/>
    <dgm:cxn modelId="{707C85AE-0503-4E63-A9E3-0BCC22BD8A3C}" type="presParOf" srcId="{FF25DB1A-8546-4F9D-A829-9F76E891BB62}" destId="{E2ADC486-8BED-42E5-8BC2-7ED5562661C0}" srcOrd="1" destOrd="0" presId="urn:microsoft.com/office/officeart/2005/8/layout/pyramid2"/>
    <dgm:cxn modelId="{C9A8BD33-C6FA-4F23-88AC-A6C676A88A13}" type="presParOf" srcId="{E2ADC486-8BED-42E5-8BC2-7ED5562661C0}" destId="{F9098A17-56DD-48FB-B6A5-D8BB51EC1201}" srcOrd="0" destOrd="0" presId="urn:microsoft.com/office/officeart/2005/8/layout/pyramid2"/>
    <dgm:cxn modelId="{A9DF0055-EE8F-44EF-BACE-233E3B3A6E25}" type="presParOf" srcId="{E2ADC486-8BED-42E5-8BC2-7ED5562661C0}" destId="{374AC7E5-A205-471A-9FE3-D3CD59795D76}"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4B48C1-593E-41E0-B974-9227C8B9667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7353DAB-4584-46D4-95C9-7C32AE7D24D8}">
      <dgm:prSet phldrT="[Text]" custT="1"/>
      <dgm:spPr>
        <a:solidFill>
          <a:srgbClr val="FFDF79"/>
        </a:solidFill>
      </dgm:spPr>
      <dgm:t>
        <a:bodyPr/>
        <a:lstStyle/>
        <a:p>
          <a:pPr algn="just"/>
          <a:r>
            <a:rPr lang="vi-VN" sz="2000" b="1" smtClean="0">
              <a:solidFill>
                <a:schemeClr val="tx1"/>
              </a:solidFill>
              <a:latin typeface="Arial" panose="020B0604020202020204" pitchFamily="34" charset="0"/>
              <a:cs typeface="Arial" panose="020B0604020202020204" pitchFamily="34" charset="0"/>
            </a:rPr>
            <a:t>HĐ tuyên truyền, nâng cao nhận thức về BLHĐTCSG cho HS</a:t>
          </a:r>
          <a:endParaRPr lang="en-US" sz="2000" b="1" dirty="0">
            <a:solidFill>
              <a:schemeClr val="tx1"/>
            </a:solidFill>
            <a:latin typeface="Arial" panose="020B0604020202020204" pitchFamily="34" charset="0"/>
            <a:cs typeface="Arial" panose="020B0604020202020204" pitchFamily="34" charset="0"/>
          </a:endParaRPr>
        </a:p>
      </dgm:t>
    </dgm:pt>
    <dgm:pt modelId="{3DDDE479-0230-4371-A3B9-9179424D8B03}" type="parTrans" cxnId="{FE8DC409-CCB6-4794-8CAA-6ECB38C45A13}">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9F4FF139-29B0-4CFA-8FBD-8587DDD5A835}" type="sibTrans" cxnId="{FE8DC409-CCB6-4794-8CAA-6ECB38C45A13}">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BCCAA6D7-E43C-4995-8550-2C2DD2EDA2FF}">
      <dgm:prSet phldrT="[Text]" custT="1"/>
      <dgm:spPr>
        <a:solidFill>
          <a:srgbClr val="FFDF79"/>
        </a:solidFill>
      </dgm:spPr>
      <dgm:t>
        <a:bodyPr/>
        <a:lstStyle/>
        <a:p>
          <a:pPr algn="just"/>
          <a:r>
            <a:rPr lang="vi-VN" sz="2000" b="1" smtClean="0">
              <a:solidFill>
                <a:schemeClr val="tx1"/>
              </a:solidFill>
              <a:latin typeface="Arial" panose="020B0604020202020204" pitchFamily="34" charset="0"/>
              <a:cs typeface="Arial" panose="020B0604020202020204" pitchFamily="34" charset="0"/>
            </a:rPr>
            <a:t>Các HĐ tương tác, trò chơi, cuộc thi để tìm hiểu về vấn đề BLHDDTCSG, ảnh hưởng, nguyên nhân...</a:t>
          </a:r>
          <a:endParaRPr lang="en-US" sz="2000" b="1" dirty="0">
            <a:solidFill>
              <a:schemeClr val="tx1"/>
            </a:solidFill>
            <a:latin typeface="Arial" panose="020B0604020202020204" pitchFamily="34" charset="0"/>
            <a:cs typeface="Arial" panose="020B0604020202020204" pitchFamily="34" charset="0"/>
          </a:endParaRPr>
        </a:p>
      </dgm:t>
    </dgm:pt>
    <dgm:pt modelId="{790C38D7-F60B-4826-BF45-B61EF5F29C1C}" type="parTrans" cxnId="{E87BE780-3334-40F7-BF55-D0D235CB6C24}">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68D95915-EDF6-45EC-8CCE-21CFB4360AE1}" type="sibTrans" cxnId="{E87BE780-3334-40F7-BF55-D0D235CB6C24}">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5AFB2678-7710-4E5F-B9B8-4D4F4C039ACA}">
      <dgm:prSet phldrT="[Text]" custT="1"/>
      <dgm:spPr>
        <a:solidFill>
          <a:srgbClr val="FFDF79"/>
        </a:solidFill>
      </dgm:spPr>
      <dgm:t>
        <a:bodyPr/>
        <a:lstStyle/>
        <a:p>
          <a:pPr algn="just"/>
          <a:r>
            <a:rPr lang="vi-VN" sz="2000" b="1" dirty="0" smtClean="0">
              <a:solidFill>
                <a:schemeClr val="tx1"/>
              </a:solidFill>
              <a:latin typeface="Arial" panose="020B0604020202020204" pitchFamily="34" charset="0"/>
              <a:cs typeface="Arial" panose="020B0604020202020204" pitchFamily="34" charset="0"/>
            </a:rPr>
            <a:t>Các HĐ rèn KNS có liên quan đến kĩ năng phòng ngừa, đối phó </a:t>
          </a:r>
          <a:r>
            <a:rPr lang="en-US" sz="2000" b="1" dirty="0" err="1" smtClean="0">
              <a:solidFill>
                <a:schemeClr val="tx1"/>
              </a:solidFill>
              <a:latin typeface="Arial" panose="020B0604020202020204" pitchFamily="34" charset="0"/>
              <a:cs typeface="Arial" panose="020B0604020202020204" pitchFamily="34" charset="0"/>
            </a:rPr>
            <a:t>với</a:t>
          </a:r>
          <a:r>
            <a:rPr lang="en-US" sz="2000" b="1" dirty="0" smtClean="0">
              <a:solidFill>
                <a:schemeClr val="tx1"/>
              </a:solidFill>
              <a:latin typeface="Arial" panose="020B0604020202020204" pitchFamily="34" charset="0"/>
              <a:cs typeface="Arial" panose="020B0604020202020204" pitchFamily="34" charset="0"/>
            </a:rPr>
            <a:t> </a:t>
          </a:r>
          <a:r>
            <a:rPr lang="vi-VN" sz="2000" b="1" dirty="0" smtClean="0">
              <a:solidFill>
                <a:schemeClr val="tx1"/>
              </a:solidFill>
              <a:latin typeface="Arial" panose="020B0604020202020204" pitchFamily="34" charset="0"/>
              <a:cs typeface="Arial" panose="020B0604020202020204" pitchFamily="34" charset="0"/>
            </a:rPr>
            <a:t>BL</a:t>
          </a:r>
          <a:r>
            <a:rPr lang="en-US" sz="2000" b="1" dirty="0" smtClean="0">
              <a:solidFill>
                <a:schemeClr val="tx1"/>
              </a:solidFill>
              <a:latin typeface="Arial" panose="020B0604020202020204" pitchFamily="34" charset="0"/>
              <a:cs typeface="Arial" panose="020B0604020202020204" pitchFamily="34" charset="0"/>
            </a:rPr>
            <a:t>G</a:t>
          </a:r>
          <a:r>
            <a:rPr lang="vi-VN" sz="2000" b="1" dirty="0" smtClean="0">
              <a:solidFill>
                <a:schemeClr val="tx1"/>
              </a:solidFill>
              <a:latin typeface="Arial" panose="020B0604020202020204" pitchFamily="34" charset="0"/>
              <a:cs typeface="Arial" panose="020B0604020202020204" pitchFamily="34" charset="0"/>
            </a:rPr>
            <a:t>, tìm kiếm trợ giúp, làm gì khi chứng kiến BL</a:t>
          </a:r>
          <a:r>
            <a:rPr lang="en-US" sz="2000" b="1" dirty="0" smtClean="0">
              <a:solidFill>
                <a:schemeClr val="tx1"/>
              </a:solidFill>
              <a:latin typeface="Arial" panose="020B0604020202020204" pitchFamily="34" charset="0"/>
              <a:cs typeface="Arial" panose="020B0604020202020204" pitchFamily="34" charset="0"/>
            </a:rPr>
            <a:t>G</a:t>
          </a:r>
          <a:endParaRPr lang="en-US" sz="2000" b="1" dirty="0">
            <a:solidFill>
              <a:schemeClr val="tx1"/>
            </a:solidFill>
            <a:latin typeface="Arial" panose="020B0604020202020204" pitchFamily="34" charset="0"/>
            <a:cs typeface="Arial" panose="020B0604020202020204" pitchFamily="34" charset="0"/>
          </a:endParaRPr>
        </a:p>
      </dgm:t>
    </dgm:pt>
    <dgm:pt modelId="{31E04144-46AF-4AA5-B588-3907EC790D1C}" type="parTrans" cxnId="{B91CF867-BCB9-4643-BA97-2718957312E6}">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2B13D1A1-520D-4F71-A0AF-81A75FB5A124}" type="sibTrans" cxnId="{B91CF867-BCB9-4643-BA97-2718957312E6}">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4D2A7336-AC79-489F-9209-1C8C578CA4C5}">
      <dgm:prSet phldrT="[Text]" custT="1"/>
      <dgm:spPr>
        <a:solidFill>
          <a:srgbClr val="FFDF79"/>
        </a:solidFill>
      </dgm:spPr>
      <dgm:t>
        <a:bodyPr/>
        <a:lstStyle/>
        <a:p>
          <a:pPr algn="just"/>
          <a:r>
            <a:rPr lang="vi-VN" sz="2000" b="1" smtClean="0">
              <a:solidFill>
                <a:schemeClr val="tx1"/>
              </a:solidFill>
              <a:latin typeface="Arial" panose="020B0604020202020204" pitchFamily="34" charset="0"/>
              <a:cs typeface="Arial" panose="020B0604020202020204" pitchFamily="34" charset="0"/>
            </a:rPr>
            <a:t>Các HĐ XD tập thể (VD cùng XD nội qui lớp học; thống nhất qui định thưởng/ phạt...)</a:t>
          </a:r>
          <a:endParaRPr lang="en-US" sz="2000" b="1" dirty="0">
            <a:solidFill>
              <a:schemeClr val="tx1"/>
            </a:solidFill>
            <a:latin typeface="Arial" panose="020B0604020202020204" pitchFamily="34" charset="0"/>
            <a:cs typeface="Arial" panose="020B0604020202020204" pitchFamily="34" charset="0"/>
          </a:endParaRPr>
        </a:p>
      </dgm:t>
    </dgm:pt>
    <dgm:pt modelId="{D02B8A2C-BECA-4705-A906-D8C869303491}" type="parTrans" cxnId="{0147A2F0-56A8-451E-A4D2-5101F75DA254}">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6189B4A2-E243-4E63-9D99-C20FA4AD1B36}" type="sibTrans" cxnId="{0147A2F0-56A8-451E-A4D2-5101F75DA254}">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284ABDB5-2642-4FFD-965B-08CB76577FE8}">
      <dgm:prSet phldrT="[Text]" custT="1"/>
      <dgm:spPr>
        <a:solidFill>
          <a:srgbClr val="FFDF79"/>
        </a:solidFill>
      </dgm:spPr>
      <dgm:t>
        <a:bodyPr/>
        <a:lstStyle/>
        <a:p>
          <a:pPr algn="just"/>
          <a:r>
            <a:rPr lang="vi-VN" sz="2000" b="1" smtClean="0">
              <a:solidFill>
                <a:schemeClr val="tx1"/>
              </a:solidFill>
              <a:latin typeface="Arial" panose="020B0604020202020204" pitchFamily="34" charset="0"/>
              <a:cs typeface="Arial" panose="020B0604020202020204" pitchFamily="34" charset="0"/>
            </a:rPr>
            <a:t>Các HĐ trải nghiệm, hướng nghiệp</a:t>
          </a:r>
          <a:endParaRPr lang="en-US" sz="2000" b="1" dirty="0">
            <a:solidFill>
              <a:schemeClr val="tx1"/>
            </a:solidFill>
            <a:latin typeface="Arial" panose="020B0604020202020204" pitchFamily="34" charset="0"/>
            <a:cs typeface="Arial" panose="020B0604020202020204" pitchFamily="34" charset="0"/>
          </a:endParaRPr>
        </a:p>
      </dgm:t>
    </dgm:pt>
    <dgm:pt modelId="{E204B78A-5B76-47EF-B78A-33C02CE2A669}" type="parTrans" cxnId="{94E13B3F-1E2E-485C-B7F9-F9BD04EB052F}">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B9D89369-B8DE-4BB9-82ED-8FCD0AACCC33}" type="sibTrans" cxnId="{94E13B3F-1E2E-485C-B7F9-F9BD04EB052F}">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55199854-9C57-4B17-8E5F-D67CC186BDA8}">
      <dgm:prSet phldrT="[Text]" custT="1"/>
      <dgm:spPr>
        <a:solidFill>
          <a:srgbClr val="FFDF79"/>
        </a:solidFill>
      </dgm:spPr>
      <dgm:t>
        <a:bodyPr/>
        <a:lstStyle/>
        <a:p>
          <a:pPr algn="just"/>
          <a:r>
            <a:rPr lang="vi-VN" sz="2000" b="1" smtClean="0">
              <a:solidFill>
                <a:schemeClr val="tx1"/>
              </a:solidFill>
              <a:latin typeface="Arial" panose="020B0604020202020204" pitchFamily="34" charset="0"/>
              <a:cs typeface="Arial" panose="020B0604020202020204" pitchFamily="34" charset="0"/>
            </a:rPr>
            <a:t>Các HĐ theo sở thích cá nhân (CLB, nhóm sở thích tự phát...)</a:t>
          </a:r>
          <a:endParaRPr lang="en-US" sz="2000" b="1" dirty="0">
            <a:solidFill>
              <a:schemeClr val="tx1"/>
            </a:solidFill>
            <a:latin typeface="Arial" panose="020B0604020202020204" pitchFamily="34" charset="0"/>
            <a:cs typeface="Arial" panose="020B0604020202020204" pitchFamily="34" charset="0"/>
          </a:endParaRPr>
        </a:p>
      </dgm:t>
    </dgm:pt>
    <dgm:pt modelId="{D0AAFD9D-2C61-48ED-8419-F0491982D045}" type="parTrans" cxnId="{EDAEE4F5-1FE5-4572-85F8-04216F4C9C86}">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8F755657-B08D-4DEF-945C-C32DC8C936FA}" type="sibTrans" cxnId="{EDAEE4F5-1FE5-4572-85F8-04216F4C9C86}">
      <dgm:prSet/>
      <dgm:spPr/>
      <dgm:t>
        <a:bodyPr/>
        <a:lstStyle/>
        <a:p>
          <a:endParaRPr lang="en-US" sz="2000">
            <a:solidFill>
              <a:schemeClr val="tx1"/>
            </a:solidFill>
            <a:latin typeface="Arial" panose="020B0604020202020204" pitchFamily="34" charset="0"/>
            <a:cs typeface="Arial" panose="020B0604020202020204" pitchFamily="34" charset="0"/>
          </a:endParaRPr>
        </a:p>
      </dgm:t>
    </dgm:pt>
    <dgm:pt modelId="{F2A34EF8-B60E-4CF2-86E9-CD57FEA301EE}" type="pres">
      <dgm:prSet presAssocID="{FA4B48C1-593E-41E0-B974-9227C8B9667E}" presName="Name0" presStyleCnt="0">
        <dgm:presLayoutVars>
          <dgm:chMax val="7"/>
          <dgm:chPref val="7"/>
          <dgm:dir/>
        </dgm:presLayoutVars>
      </dgm:prSet>
      <dgm:spPr/>
      <dgm:t>
        <a:bodyPr/>
        <a:lstStyle/>
        <a:p>
          <a:endParaRPr lang="en-US"/>
        </a:p>
      </dgm:t>
    </dgm:pt>
    <dgm:pt modelId="{19FFFC42-29CD-486F-9CAD-30DA81083939}" type="pres">
      <dgm:prSet presAssocID="{FA4B48C1-593E-41E0-B974-9227C8B9667E}" presName="Name1" presStyleCnt="0"/>
      <dgm:spPr/>
    </dgm:pt>
    <dgm:pt modelId="{3A1B3DB8-8B06-41C8-8F4B-91D0231C0563}" type="pres">
      <dgm:prSet presAssocID="{FA4B48C1-593E-41E0-B974-9227C8B9667E}" presName="cycle" presStyleCnt="0"/>
      <dgm:spPr/>
    </dgm:pt>
    <dgm:pt modelId="{97AFD8E3-B306-4773-81A3-42714A0E0113}" type="pres">
      <dgm:prSet presAssocID="{FA4B48C1-593E-41E0-B974-9227C8B9667E}" presName="srcNode" presStyleLbl="node1" presStyleIdx="0" presStyleCnt="6"/>
      <dgm:spPr/>
    </dgm:pt>
    <dgm:pt modelId="{87076BFE-D28B-4545-8E02-220313D7AD2D}" type="pres">
      <dgm:prSet presAssocID="{FA4B48C1-593E-41E0-B974-9227C8B9667E}" presName="conn" presStyleLbl="parChTrans1D2" presStyleIdx="0" presStyleCnt="1"/>
      <dgm:spPr/>
      <dgm:t>
        <a:bodyPr/>
        <a:lstStyle/>
        <a:p>
          <a:endParaRPr lang="en-US"/>
        </a:p>
      </dgm:t>
    </dgm:pt>
    <dgm:pt modelId="{C38DF78E-7181-46C0-A95D-FD6657A7BE59}" type="pres">
      <dgm:prSet presAssocID="{FA4B48C1-593E-41E0-B974-9227C8B9667E}" presName="extraNode" presStyleLbl="node1" presStyleIdx="0" presStyleCnt="6"/>
      <dgm:spPr/>
    </dgm:pt>
    <dgm:pt modelId="{DF2F99AE-5B96-4072-A9BF-AA148846F0E9}" type="pres">
      <dgm:prSet presAssocID="{FA4B48C1-593E-41E0-B974-9227C8B9667E}" presName="dstNode" presStyleLbl="node1" presStyleIdx="0" presStyleCnt="6"/>
      <dgm:spPr/>
    </dgm:pt>
    <dgm:pt modelId="{3EB6FF1E-6A4E-486B-A43C-E681E9981469}" type="pres">
      <dgm:prSet presAssocID="{17353DAB-4584-46D4-95C9-7C32AE7D24D8}" presName="text_1" presStyleLbl="node1" presStyleIdx="0" presStyleCnt="6">
        <dgm:presLayoutVars>
          <dgm:bulletEnabled val="1"/>
        </dgm:presLayoutVars>
      </dgm:prSet>
      <dgm:spPr/>
      <dgm:t>
        <a:bodyPr/>
        <a:lstStyle/>
        <a:p>
          <a:endParaRPr lang="en-US"/>
        </a:p>
      </dgm:t>
    </dgm:pt>
    <dgm:pt modelId="{9CC72886-6740-4EB5-B0E0-13C6790D3A3C}" type="pres">
      <dgm:prSet presAssocID="{17353DAB-4584-46D4-95C9-7C32AE7D24D8}" presName="accent_1" presStyleCnt="0"/>
      <dgm:spPr/>
    </dgm:pt>
    <dgm:pt modelId="{26751FDD-9FF1-4E99-8D40-989B2198987F}" type="pres">
      <dgm:prSet presAssocID="{17353DAB-4584-46D4-95C9-7C32AE7D24D8}" presName="accentRepeatNode" presStyleLbl="solidFgAcc1" presStyleIdx="0" presStyleCnt="6"/>
      <dgm:spPr/>
    </dgm:pt>
    <dgm:pt modelId="{0EAA9A97-B8A5-42C1-8ABF-F2E78DC9ADD5}" type="pres">
      <dgm:prSet presAssocID="{BCCAA6D7-E43C-4995-8550-2C2DD2EDA2FF}" presName="text_2" presStyleLbl="node1" presStyleIdx="1" presStyleCnt="6">
        <dgm:presLayoutVars>
          <dgm:bulletEnabled val="1"/>
        </dgm:presLayoutVars>
      </dgm:prSet>
      <dgm:spPr/>
      <dgm:t>
        <a:bodyPr/>
        <a:lstStyle/>
        <a:p>
          <a:endParaRPr lang="en-US"/>
        </a:p>
      </dgm:t>
    </dgm:pt>
    <dgm:pt modelId="{A90F2BCA-4EA0-4620-90DE-1987836649DB}" type="pres">
      <dgm:prSet presAssocID="{BCCAA6D7-E43C-4995-8550-2C2DD2EDA2FF}" presName="accent_2" presStyleCnt="0"/>
      <dgm:spPr/>
    </dgm:pt>
    <dgm:pt modelId="{F70D971D-EAC1-43D1-88D2-720A1D4163BD}" type="pres">
      <dgm:prSet presAssocID="{BCCAA6D7-E43C-4995-8550-2C2DD2EDA2FF}" presName="accentRepeatNode" presStyleLbl="solidFgAcc1" presStyleIdx="1" presStyleCnt="6"/>
      <dgm:spPr/>
    </dgm:pt>
    <dgm:pt modelId="{69D21981-9B3B-4043-B2FF-49972ACF3D44}" type="pres">
      <dgm:prSet presAssocID="{5AFB2678-7710-4E5F-B9B8-4D4F4C039ACA}" presName="text_3" presStyleLbl="node1" presStyleIdx="2" presStyleCnt="6">
        <dgm:presLayoutVars>
          <dgm:bulletEnabled val="1"/>
        </dgm:presLayoutVars>
      </dgm:prSet>
      <dgm:spPr/>
      <dgm:t>
        <a:bodyPr/>
        <a:lstStyle/>
        <a:p>
          <a:endParaRPr lang="en-US"/>
        </a:p>
      </dgm:t>
    </dgm:pt>
    <dgm:pt modelId="{B4A775B6-30D4-4C07-A77A-C4D3A493FA1E}" type="pres">
      <dgm:prSet presAssocID="{5AFB2678-7710-4E5F-B9B8-4D4F4C039ACA}" presName="accent_3" presStyleCnt="0"/>
      <dgm:spPr/>
    </dgm:pt>
    <dgm:pt modelId="{A9E1929C-E9FB-4A53-B238-51475129FD8E}" type="pres">
      <dgm:prSet presAssocID="{5AFB2678-7710-4E5F-B9B8-4D4F4C039ACA}" presName="accentRepeatNode" presStyleLbl="solidFgAcc1" presStyleIdx="2" presStyleCnt="6"/>
      <dgm:spPr/>
    </dgm:pt>
    <dgm:pt modelId="{9EB8736B-2E09-4F13-A819-A2BDB9C3B404}" type="pres">
      <dgm:prSet presAssocID="{4D2A7336-AC79-489F-9209-1C8C578CA4C5}" presName="text_4" presStyleLbl="node1" presStyleIdx="3" presStyleCnt="6">
        <dgm:presLayoutVars>
          <dgm:bulletEnabled val="1"/>
        </dgm:presLayoutVars>
      </dgm:prSet>
      <dgm:spPr/>
      <dgm:t>
        <a:bodyPr/>
        <a:lstStyle/>
        <a:p>
          <a:endParaRPr lang="en-US"/>
        </a:p>
      </dgm:t>
    </dgm:pt>
    <dgm:pt modelId="{C34A4607-2BAC-463F-B361-6A610CB96A7F}" type="pres">
      <dgm:prSet presAssocID="{4D2A7336-AC79-489F-9209-1C8C578CA4C5}" presName="accent_4" presStyleCnt="0"/>
      <dgm:spPr/>
    </dgm:pt>
    <dgm:pt modelId="{5A5A4AA5-8E7B-4F30-A00A-62F142616E0F}" type="pres">
      <dgm:prSet presAssocID="{4D2A7336-AC79-489F-9209-1C8C578CA4C5}" presName="accentRepeatNode" presStyleLbl="solidFgAcc1" presStyleIdx="3" presStyleCnt="6"/>
      <dgm:spPr/>
    </dgm:pt>
    <dgm:pt modelId="{3FFDCA15-1534-4412-9E07-060E19D30CB8}" type="pres">
      <dgm:prSet presAssocID="{284ABDB5-2642-4FFD-965B-08CB76577FE8}" presName="text_5" presStyleLbl="node1" presStyleIdx="4" presStyleCnt="6">
        <dgm:presLayoutVars>
          <dgm:bulletEnabled val="1"/>
        </dgm:presLayoutVars>
      </dgm:prSet>
      <dgm:spPr/>
      <dgm:t>
        <a:bodyPr/>
        <a:lstStyle/>
        <a:p>
          <a:endParaRPr lang="en-US"/>
        </a:p>
      </dgm:t>
    </dgm:pt>
    <dgm:pt modelId="{4CFA013D-1D44-49CC-B3EE-2F27AD93FD1F}" type="pres">
      <dgm:prSet presAssocID="{284ABDB5-2642-4FFD-965B-08CB76577FE8}" presName="accent_5" presStyleCnt="0"/>
      <dgm:spPr/>
    </dgm:pt>
    <dgm:pt modelId="{F710BF7B-F4B5-46E6-BC11-4E17CF86C11A}" type="pres">
      <dgm:prSet presAssocID="{284ABDB5-2642-4FFD-965B-08CB76577FE8}" presName="accentRepeatNode" presStyleLbl="solidFgAcc1" presStyleIdx="4" presStyleCnt="6"/>
      <dgm:spPr/>
    </dgm:pt>
    <dgm:pt modelId="{6EC1725F-2A89-4107-B8C1-8A7982EF67BF}" type="pres">
      <dgm:prSet presAssocID="{55199854-9C57-4B17-8E5F-D67CC186BDA8}" presName="text_6" presStyleLbl="node1" presStyleIdx="5" presStyleCnt="6">
        <dgm:presLayoutVars>
          <dgm:bulletEnabled val="1"/>
        </dgm:presLayoutVars>
      </dgm:prSet>
      <dgm:spPr/>
      <dgm:t>
        <a:bodyPr/>
        <a:lstStyle/>
        <a:p>
          <a:endParaRPr lang="en-US"/>
        </a:p>
      </dgm:t>
    </dgm:pt>
    <dgm:pt modelId="{96FE4F0A-CFBA-4995-A140-BA46ACB5C096}" type="pres">
      <dgm:prSet presAssocID="{55199854-9C57-4B17-8E5F-D67CC186BDA8}" presName="accent_6" presStyleCnt="0"/>
      <dgm:spPr/>
    </dgm:pt>
    <dgm:pt modelId="{77BCFFFF-5707-4CB9-8D73-B6BAFF4E1BB4}" type="pres">
      <dgm:prSet presAssocID="{55199854-9C57-4B17-8E5F-D67CC186BDA8}" presName="accentRepeatNode" presStyleLbl="solidFgAcc1" presStyleIdx="5" presStyleCnt="6"/>
      <dgm:spPr/>
    </dgm:pt>
  </dgm:ptLst>
  <dgm:cxnLst>
    <dgm:cxn modelId="{EDAEE4F5-1FE5-4572-85F8-04216F4C9C86}" srcId="{FA4B48C1-593E-41E0-B974-9227C8B9667E}" destId="{55199854-9C57-4B17-8E5F-D67CC186BDA8}" srcOrd="5" destOrd="0" parTransId="{D0AAFD9D-2C61-48ED-8419-F0491982D045}" sibTransId="{8F755657-B08D-4DEF-945C-C32DC8C936FA}"/>
    <dgm:cxn modelId="{B91CF867-BCB9-4643-BA97-2718957312E6}" srcId="{FA4B48C1-593E-41E0-B974-9227C8B9667E}" destId="{5AFB2678-7710-4E5F-B9B8-4D4F4C039ACA}" srcOrd="2" destOrd="0" parTransId="{31E04144-46AF-4AA5-B588-3907EC790D1C}" sibTransId="{2B13D1A1-520D-4F71-A0AF-81A75FB5A124}"/>
    <dgm:cxn modelId="{E87BE780-3334-40F7-BF55-D0D235CB6C24}" srcId="{FA4B48C1-593E-41E0-B974-9227C8B9667E}" destId="{BCCAA6D7-E43C-4995-8550-2C2DD2EDA2FF}" srcOrd="1" destOrd="0" parTransId="{790C38D7-F60B-4826-BF45-B61EF5F29C1C}" sibTransId="{68D95915-EDF6-45EC-8CCE-21CFB4360AE1}"/>
    <dgm:cxn modelId="{F770F1FC-DEBD-4ACA-8EA5-072BE8E7B516}" type="presOf" srcId="{284ABDB5-2642-4FFD-965B-08CB76577FE8}" destId="{3FFDCA15-1534-4412-9E07-060E19D30CB8}" srcOrd="0" destOrd="0" presId="urn:microsoft.com/office/officeart/2008/layout/VerticalCurvedList"/>
    <dgm:cxn modelId="{0147A2F0-56A8-451E-A4D2-5101F75DA254}" srcId="{FA4B48C1-593E-41E0-B974-9227C8B9667E}" destId="{4D2A7336-AC79-489F-9209-1C8C578CA4C5}" srcOrd="3" destOrd="0" parTransId="{D02B8A2C-BECA-4705-A906-D8C869303491}" sibTransId="{6189B4A2-E243-4E63-9D99-C20FA4AD1B36}"/>
    <dgm:cxn modelId="{8F40CB6B-3E19-49C8-B1A1-29A496747ACD}" type="presOf" srcId="{9F4FF139-29B0-4CFA-8FBD-8587DDD5A835}" destId="{87076BFE-D28B-4545-8E02-220313D7AD2D}" srcOrd="0" destOrd="0" presId="urn:microsoft.com/office/officeart/2008/layout/VerticalCurvedList"/>
    <dgm:cxn modelId="{E01E7D44-8D64-4890-8EBC-2A101BCD62F1}" type="presOf" srcId="{BCCAA6D7-E43C-4995-8550-2C2DD2EDA2FF}" destId="{0EAA9A97-B8A5-42C1-8ABF-F2E78DC9ADD5}" srcOrd="0" destOrd="0" presId="urn:microsoft.com/office/officeart/2008/layout/VerticalCurvedList"/>
    <dgm:cxn modelId="{667D09F6-3139-4011-B78E-682A606D5F51}" type="presOf" srcId="{55199854-9C57-4B17-8E5F-D67CC186BDA8}" destId="{6EC1725F-2A89-4107-B8C1-8A7982EF67BF}" srcOrd="0" destOrd="0" presId="urn:microsoft.com/office/officeart/2008/layout/VerticalCurvedList"/>
    <dgm:cxn modelId="{2D09E7DE-504B-4A3B-A135-C0613CEF4896}" type="presOf" srcId="{5AFB2678-7710-4E5F-B9B8-4D4F4C039ACA}" destId="{69D21981-9B3B-4043-B2FF-49972ACF3D44}" srcOrd="0" destOrd="0" presId="urn:microsoft.com/office/officeart/2008/layout/VerticalCurvedList"/>
    <dgm:cxn modelId="{FE8DC409-CCB6-4794-8CAA-6ECB38C45A13}" srcId="{FA4B48C1-593E-41E0-B974-9227C8B9667E}" destId="{17353DAB-4584-46D4-95C9-7C32AE7D24D8}" srcOrd="0" destOrd="0" parTransId="{3DDDE479-0230-4371-A3B9-9179424D8B03}" sibTransId="{9F4FF139-29B0-4CFA-8FBD-8587DDD5A835}"/>
    <dgm:cxn modelId="{E788E4BB-3C20-42BA-B33F-EFA34FCE569E}" type="presOf" srcId="{4D2A7336-AC79-489F-9209-1C8C578CA4C5}" destId="{9EB8736B-2E09-4F13-A819-A2BDB9C3B404}" srcOrd="0" destOrd="0" presId="urn:microsoft.com/office/officeart/2008/layout/VerticalCurvedList"/>
    <dgm:cxn modelId="{A99C2328-C502-42BA-95A4-CA50DA99BE2B}" type="presOf" srcId="{FA4B48C1-593E-41E0-B974-9227C8B9667E}" destId="{F2A34EF8-B60E-4CF2-86E9-CD57FEA301EE}" srcOrd="0" destOrd="0" presId="urn:microsoft.com/office/officeart/2008/layout/VerticalCurvedList"/>
    <dgm:cxn modelId="{1E7AB1AB-3DA0-4118-9461-FB1B7C995D6D}" type="presOf" srcId="{17353DAB-4584-46D4-95C9-7C32AE7D24D8}" destId="{3EB6FF1E-6A4E-486B-A43C-E681E9981469}" srcOrd="0" destOrd="0" presId="urn:microsoft.com/office/officeart/2008/layout/VerticalCurvedList"/>
    <dgm:cxn modelId="{94E13B3F-1E2E-485C-B7F9-F9BD04EB052F}" srcId="{FA4B48C1-593E-41E0-B974-9227C8B9667E}" destId="{284ABDB5-2642-4FFD-965B-08CB76577FE8}" srcOrd="4" destOrd="0" parTransId="{E204B78A-5B76-47EF-B78A-33C02CE2A669}" sibTransId="{B9D89369-B8DE-4BB9-82ED-8FCD0AACCC33}"/>
    <dgm:cxn modelId="{C819D02E-C967-4FDE-8625-A067888DF5AC}" type="presParOf" srcId="{F2A34EF8-B60E-4CF2-86E9-CD57FEA301EE}" destId="{19FFFC42-29CD-486F-9CAD-30DA81083939}" srcOrd="0" destOrd="0" presId="urn:microsoft.com/office/officeart/2008/layout/VerticalCurvedList"/>
    <dgm:cxn modelId="{6A78A575-6DAA-4D43-B50C-63B99FD8FFE8}" type="presParOf" srcId="{19FFFC42-29CD-486F-9CAD-30DA81083939}" destId="{3A1B3DB8-8B06-41C8-8F4B-91D0231C0563}" srcOrd="0" destOrd="0" presId="urn:microsoft.com/office/officeart/2008/layout/VerticalCurvedList"/>
    <dgm:cxn modelId="{A51B199C-5A03-4075-9108-07264DB3DB13}" type="presParOf" srcId="{3A1B3DB8-8B06-41C8-8F4B-91D0231C0563}" destId="{97AFD8E3-B306-4773-81A3-42714A0E0113}" srcOrd="0" destOrd="0" presId="urn:microsoft.com/office/officeart/2008/layout/VerticalCurvedList"/>
    <dgm:cxn modelId="{E8877640-DD20-4F17-B6AC-3410BB165DF2}" type="presParOf" srcId="{3A1B3DB8-8B06-41C8-8F4B-91D0231C0563}" destId="{87076BFE-D28B-4545-8E02-220313D7AD2D}" srcOrd="1" destOrd="0" presId="urn:microsoft.com/office/officeart/2008/layout/VerticalCurvedList"/>
    <dgm:cxn modelId="{10F9AF0C-2DF1-445D-9855-DE5738405045}" type="presParOf" srcId="{3A1B3DB8-8B06-41C8-8F4B-91D0231C0563}" destId="{C38DF78E-7181-46C0-A95D-FD6657A7BE59}" srcOrd="2" destOrd="0" presId="urn:microsoft.com/office/officeart/2008/layout/VerticalCurvedList"/>
    <dgm:cxn modelId="{D13109A5-E479-4B65-9496-AF18C3023CF8}" type="presParOf" srcId="{3A1B3DB8-8B06-41C8-8F4B-91D0231C0563}" destId="{DF2F99AE-5B96-4072-A9BF-AA148846F0E9}" srcOrd="3" destOrd="0" presId="urn:microsoft.com/office/officeart/2008/layout/VerticalCurvedList"/>
    <dgm:cxn modelId="{E030ED78-F6CA-456A-A4AA-53CFB4F250D6}" type="presParOf" srcId="{19FFFC42-29CD-486F-9CAD-30DA81083939}" destId="{3EB6FF1E-6A4E-486B-A43C-E681E9981469}" srcOrd="1" destOrd="0" presId="urn:microsoft.com/office/officeart/2008/layout/VerticalCurvedList"/>
    <dgm:cxn modelId="{910FA2DD-07A3-430C-8F90-C317363994A5}" type="presParOf" srcId="{19FFFC42-29CD-486F-9CAD-30DA81083939}" destId="{9CC72886-6740-4EB5-B0E0-13C6790D3A3C}" srcOrd="2" destOrd="0" presId="urn:microsoft.com/office/officeart/2008/layout/VerticalCurvedList"/>
    <dgm:cxn modelId="{4DAC34C4-F223-47E1-A879-F0979A84AFFE}" type="presParOf" srcId="{9CC72886-6740-4EB5-B0E0-13C6790D3A3C}" destId="{26751FDD-9FF1-4E99-8D40-989B2198987F}" srcOrd="0" destOrd="0" presId="urn:microsoft.com/office/officeart/2008/layout/VerticalCurvedList"/>
    <dgm:cxn modelId="{82155FA4-0CB8-44BE-AE74-96C88DA2F69A}" type="presParOf" srcId="{19FFFC42-29CD-486F-9CAD-30DA81083939}" destId="{0EAA9A97-B8A5-42C1-8ABF-F2E78DC9ADD5}" srcOrd="3" destOrd="0" presId="urn:microsoft.com/office/officeart/2008/layout/VerticalCurvedList"/>
    <dgm:cxn modelId="{0F8F476A-1997-4592-8813-93CE409EC6D4}" type="presParOf" srcId="{19FFFC42-29CD-486F-9CAD-30DA81083939}" destId="{A90F2BCA-4EA0-4620-90DE-1987836649DB}" srcOrd="4" destOrd="0" presId="urn:microsoft.com/office/officeart/2008/layout/VerticalCurvedList"/>
    <dgm:cxn modelId="{32671098-0E9B-4495-8F74-7A5A92D7A4CA}" type="presParOf" srcId="{A90F2BCA-4EA0-4620-90DE-1987836649DB}" destId="{F70D971D-EAC1-43D1-88D2-720A1D4163BD}" srcOrd="0" destOrd="0" presId="urn:microsoft.com/office/officeart/2008/layout/VerticalCurvedList"/>
    <dgm:cxn modelId="{2ADC8F09-FBA0-422D-8FBC-B522A1FFC3B4}" type="presParOf" srcId="{19FFFC42-29CD-486F-9CAD-30DA81083939}" destId="{69D21981-9B3B-4043-B2FF-49972ACF3D44}" srcOrd="5" destOrd="0" presId="urn:microsoft.com/office/officeart/2008/layout/VerticalCurvedList"/>
    <dgm:cxn modelId="{789B94FC-630E-40F9-A0F7-5F3E00D0DE88}" type="presParOf" srcId="{19FFFC42-29CD-486F-9CAD-30DA81083939}" destId="{B4A775B6-30D4-4C07-A77A-C4D3A493FA1E}" srcOrd="6" destOrd="0" presId="urn:microsoft.com/office/officeart/2008/layout/VerticalCurvedList"/>
    <dgm:cxn modelId="{7F1DEA16-1DBD-4FA4-B0EE-FB32B20F0361}" type="presParOf" srcId="{B4A775B6-30D4-4C07-A77A-C4D3A493FA1E}" destId="{A9E1929C-E9FB-4A53-B238-51475129FD8E}" srcOrd="0" destOrd="0" presId="urn:microsoft.com/office/officeart/2008/layout/VerticalCurvedList"/>
    <dgm:cxn modelId="{DFBE9F8A-CD68-4FC9-A05A-9B15DF78F6D9}" type="presParOf" srcId="{19FFFC42-29CD-486F-9CAD-30DA81083939}" destId="{9EB8736B-2E09-4F13-A819-A2BDB9C3B404}" srcOrd="7" destOrd="0" presId="urn:microsoft.com/office/officeart/2008/layout/VerticalCurvedList"/>
    <dgm:cxn modelId="{75CAD896-11F1-486E-8BD1-7864C4485C26}" type="presParOf" srcId="{19FFFC42-29CD-486F-9CAD-30DA81083939}" destId="{C34A4607-2BAC-463F-B361-6A610CB96A7F}" srcOrd="8" destOrd="0" presId="urn:microsoft.com/office/officeart/2008/layout/VerticalCurvedList"/>
    <dgm:cxn modelId="{BD0C944B-56B7-411A-BA12-EC4945454646}" type="presParOf" srcId="{C34A4607-2BAC-463F-B361-6A610CB96A7F}" destId="{5A5A4AA5-8E7B-4F30-A00A-62F142616E0F}" srcOrd="0" destOrd="0" presId="urn:microsoft.com/office/officeart/2008/layout/VerticalCurvedList"/>
    <dgm:cxn modelId="{F3691221-AE75-40BF-9C12-B52D9B576706}" type="presParOf" srcId="{19FFFC42-29CD-486F-9CAD-30DA81083939}" destId="{3FFDCA15-1534-4412-9E07-060E19D30CB8}" srcOrd="9" destOrd="0" presId="urn:microsoft.com/office/officeart/2008/layout/VerticalCurvedList"/>
    <dgm:cxn modelId="{2CCB0F3B-D240-4E85-B030-D19812B20716}" type="presParOf" srcId="{19FFFC42-29CD-486F-9CAD-30DA81083939}" destId="{4CFA013D-1D44-49CC-B3EE-2F27AD93FD1F}" srcOrd="10" destOrd="0" presId="urn:microsoft.com/office/officeart/2008/layout/VerticalCurvedList"/>
    <dgm:cxn modelId="{0B88BD7A-A846-4D54-ABAE-F6F4D5FC63ED}" type="presParOf" srcId="{4CFA013D-1D44-49CC-B3EE-2F27AD93FD1F}" destId="{F710BF7B-F4B5-46E6-BC11-4E17CF86C11A}" srcOrd="0" destOrd="0" presId="urn:microsoft.com/office/officeart/2008/layout/VerticalCurvedList"/>
    <dgm:cxn modelId="{0ED06A53-29F0-43DA-AA16-13D8730B0629}" type="presParOf" srcId="{19FFFC42-29CD-486F-9CAD-30DA81083939}" destId="{6EC1725F-2A89-4107-B8C1-8A7982EF67BF}" srcOrd="11" destOrd="0" presId="urn:microsoft.com/office/officeart/2008/layout/VerticalCurvedList"/>
    <dgm:cxn modelId="{AB82FDA0-413C-4BA6-9F9F-7DC4D73BC6B4}" type="presParOf" srcId="{19FFFC42-29CD-486F-9CAD-30DA81083939}" destId="{96FE4F0A-CFBA-4995-A140-BA46ACB5C096}" srcOrd="12" destOrd="0" presId="urn:microsoft.com/office/officeart/2008/layout/VerticalCurvedList"/>
    <dgm:cxn modelId="{EC1D9E81-D350-4E22-B2C6-E7309930E937}" type="presParOf" srcId="{96FE4F0A-CFBA-4995-A140-BA46ACB5C096}" destId="{77BCFFFF-5707-4CB9-8D73-B6BAFF4E1BB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8C7D438-C2AA-4994-983A-17F9FD0B2C18}"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US"/>
        </a:p>
      </dgm:t>
    </dgm:pt>
    <dgm:pt modelId="{98E0A6CA-BC7A-419C-AEC0-AA595BAB93D3}">
      <dgm:prSet phldrT="[Text]" custT="1"/>
      <dgm:spPr>
        <a:solidFill>
          <a:srgbClr val="66FF66"/>
        </a:solidFill>
      </dgm:spPr>
      <dgm:t>
        <a:bodyPr/>
        <a:lstStyle/>
        <a:p>
          <a:r>
            <a:rPr lang="en-US" sz="2400" b="1" i="0" dirty="0" smtClean="0">
              <a:solidFill>
                <a:schemeClr val="tx1"/>
              </a:solidFill>
              <a:latin typeface="Arial" panose="020B0604020202020204" pitchFamily="34" charset="0"/>
              <a:cs typeface="Arial" panose="020B0604020202020204" pitchFamily="34" charset="0"/>
            </a:rPr>
            <a:t>2.</a:t>
          </a:r>
          <a:r>
            <a:rPr lang="vi-VN" sz="2400" b="1" i="0" dirty="0" smtClean="0">
              <a:solidFill>
                <a:schemeClr val="tx1"/>
              </a:solidFill>
              <a:latin typeface="Arial" panose="020B0604020202020204" pitchFamily="34" charset="0"/>
              <a:cs typeface="Arial" panose="020B0604020202020204" pitchFamily="34" charset="0"/>
            </a:rPr>
            <a:t>2.4. LGG trong ĐG KQ</a:t>
          </a:r>
          <a:r>
            <a:rPr lang="en-US" sz="2400" b="1" i="0" dirty="0" smtClean="0">
              <a:solidFill>
                <a:schemeClr val="tx1"/>
              </a:solidFill>
              <a:latin typeface="Arial" panose="020B0604020202020204" pitchFamily="34" charset="0"/>
              <a:cs typeface="Arial" panose="020B0604020202020204" pitchFamily="34" charset="0"/>
            </a:rPr>
            <a:t> </a:t>
          </a:r>
          <a:r>
            <a:rPr lang="en-US" sz="2400" b="1" i="0" dirty="0" err="1" smtClean="0">
              <a:solidFill>
                <a:schemeClr val="tx1"/>
              </a:solidFill>
              <a:latin typeface="Arial" panose="020B0604020202020204" pitchFamily="34" charset="0"/>
              <a:cs typeface="Arial" panose="020B0604020202020204" pitchFamily="34" charset="0"/>
            </a:rPr>
            <a:t>giáo</a:t>
          </a:r>
          <a:r>
            <a:rPr lang="en-US" sz="2400" b="1" i="0" dirty="0" smtClean="0">
              <a:solidFill>
                <a:schemeClr val="tx1"/>
              </a:solidFill>
              <a:latin typeface="Arial" panose="020B0604020202020204" pitchFamily="34" charset="0"/>
              <a:cs typeface="Arial" panose="020B0604020202020204" pitchFamily="34" charset="0"/>
            </a:rPr>
            <a:t> </a:t>
          </a:r>
          <a:r>
            <a:rPr lang="en-US" sz="2400" b="1" i="0" dirty="0" err="1" smtClean="0">
              <a:solidFill>
                <a:schemeClr val="tx1"/>
              </a:solidFill>
              <a:latin typeface="Arial" panose="020B0604020202020204" pitchFamily="34" charset="0"/>
              <a:cs typeface="Arial" panose="020B0604020202020204" pitchFamily="34" charset="0"/>
            </a:rPr>
            <a:t>dục</a:t>
          </a:r>
          <a:r>
            <a:rPr lang="en-US" sz="2400" b="1" i="0" dirty="0" smtClean="0">
              <a:solidFill>
                <a:schemeClr val="tx1"/>
              </a:solidFill>
              <a:latin typeface="Arial" panose="020B0604020202020204" pitchFamily="34" charset="0"/>
              <a:cs typeface="Arial" panose="020B0604020202020204" pitchFamily="34" charset="0"/>
            </a:rPr>
            <a:t> </a:t>
          </a:r>
          <a:r>
            <a:rPr lang="vi-VN" sz="2400" b="1" i="0" dirty="0" smtClean="0">
              <a:solidFill>
                <a:schemeClr val="tx1"/>
              </a:solidFill>
              <a:latin typeface="Arial" panose="020B0604020202020204" pitchFamily="34" charset="0"/>
              <a:cs typeface="Arial" panose="020B0604020202020204" pitchFamily="34" charset="0"/>
            </a:rPr>
            <a:t> HS</a:t>
          </a:r>
          <a:endParaRPr lang="en-US" sz="2400" i="0" dirty="0">
            <a:solidFill>
              <a:schemeClr val="tx1"/>
            </a:solidFill>
            <a:latin typeface="Arial" panose="020B0604020202020204" pitchFamily="34" charset="0"/>
            <a:cs typeface="Arial" panose="020B0604020202020204" pitchFamily="34" charset="0"/>
          </a:endParaRPr>
        </a:p>
      </dgm:t>
    </dgm:pt>
    <dgm:pt modelId="{FE32E9D3-F2CC-4425-BCE3-A0C516708CA8}" type="parTrans" cxnId="{A7D3AC35-BC43-433D-BF04-1BD15FA3311A}">
      <dgm:prSet/>
      <dgm:spPr/>
      <dgm:t>
        <a:bodyPr/>
        <a:lstStyle/>
        <a:p>
          <a:endParaRPr lang="en-US"/>
        </a:p>
      </dgm:t>
    </dgm:pt>
    <dgm:pt modelId="{5278014B-BB14-4A75-B591-CE1454027DEB}" type="sibTrans" cxnId="{A7D3AC35-BC43-433D-BF04-1BD15FA3311A}">
      <dgm:prSet/>
      <dgm:spPr/>
      <dgm:t>
        <a:bodyPr/>
        <a:lstStyle/>
        <a:p>
          <a:endParaRPr lang="en-US"/>
        </a:p>
      </dgm:t>
    </dgm:pt>
    <dgm:pt modelId="{5EA512CA-B4C8-48B3-B4E4-5FC4732BDCFE}">
      <dgm:prSet phldrT="[Text]" custT="1"/>
      <dgm:spPr>
        <a:solidFill>
          <a:srgbClr val="FFD757"/>
        </a:solidFill>
      </dgm:spPr>
      <dgm:t>
        <a:bodyPr/>
        <a:lstStyle/>
        <a:p>
          <a:r>
            <a:rPr lang="vi-VN" sz="2400" b="1" smtClean="0">
              <a:solidFill>
                <a:srgbClr val="0000FF"/>
              </a:solidFill>
            </a:rPr>
            <a:t>Áp </a:t>
          </a:r>
          <a:r>
            <a:rPr lang="en-US" sz="2400" b="1" smtClean="0">
              <a:solidFill>
                <a:srgbClr val="0000FF"/>
              </a:solidFill>
            </a:rPr>
            <a:t>dụng </a:t>
          </a:r>
          <a:r>
            <a:rPr lang="vi-VN" sz="2400" b="1" smtClean="0">
              <a:solidFill>
                <a:srgbClr val="0000FF"/>
              </a:solidFill>
            </a:rPr>
            <a:t>PP KT-ĐG KQHT</a:t>
          </a:r>
          <a:r>
            <a:rPr lang="en-US" sz="2400" b="1" smtClean="0">
              <a:solidFill>
                <a:srgbClr val="0000FF"/>
              </a:solidFill>
            </a:rPr>
            <a:t> công bằng cho </a:t>
          </a:r>
          <a:r>
            <a:rPr lang="en-US" sz="2400" b="1" u="sng" smtClean="0">
              <a:solidFill>
                <a:srgbClr val="0000FF"/>
              </a:solidFill>
            </a:rPr>
            <a:t>mọi </a:t>
          </a:r>
          <a:r>
            <a:rPr lang="vi-VN" sz="2400" b="1" u="sng" smtClean="0">
              <a:solidFill>
                <a:srgbClr val="0000FF"/>
              </a:solidFill>
            </a:rPr>
            <a:t>HS</a:t>
          </a:r>
          <a:endParaRPr lang="en-US" sz="2400" b="1" u="sng" dirty="0">
            <a:solidFill>
              <a:srgbClr val="0000FF"/>
            </a:solidFill>
            <a:latin typeface="Arial" panose="020B0604020202020204" pitchFamily="34" charset="0"/>
            <a:cs typeface="Arial" panose="020B0604020202020204" pitchFamily="34" charset="0"/>
          </a:endParaRPr>
        </a:p>
      </dgm:t>
    </dgm:pt>
    <dgm:pt modelId="{4F597D39-F249-46C3-B071-482CE403ABC0}" type="parTrans" cxnId="{132F16B7-A110-455C-8232-8357A0F6EB69}">
      <dgm:prSet/>
      <dgm:spPr/>
      <dgm:t>
        <a:bodyPr/>
        <a:lstStyle/>
        <a:p>
          <a:endParaRPr lang="en-US"/>
        </a:p>
      </dgm:t>
    </dgm:pt>
    <dgm:pt modelId="{C388D9F8-7EFE-4983-ADAC-E103E89E4129}" type="sibTrans" cxnId="{132F16B7-A110-455C-8232-8357A0F6EB69}">
      <dgm:prSet/>
      <dgm:spPr/>
      <dgm:t>
        <a:bodyPr/>
        <a:lstStyle/>
        <a:p>
          <a:endParaRPr lang="en-US"/>
        </a:p>
      </dgm:t>
    </dgm:pt>
    <dgm:pt modelId="{F3B6E6F7-8DAC-443D-9984-87D0ED3F9D0E}">
      <dgm:prSet phldrT="[Text]" custT="1"/>
      <dgm:spPr>
        <a:solidFill>
          <a:srgbClr val="FFD757"/>
        </a:solidFill>
      </dgm:spPr>
      <dgm:t>
        <a:bodyPr/>
        <a:lstStyle/>
        <a:p>
          <a:r>
            <a:rPr lang="vi-VN" sz="2400" b="1" smtClean="0">
              <a:solidFill>
                <a:srgbClr val="0000FF"/>
              </a:solidFill>
            </a:rPr>
            <a:t>T</a:t>
          </a:r>
          <a:r>
            <a:rPr lang="en-US" sz="2400" b="1" smtClean="0">
              <a:solidFill>
                <a:srgbClr val="0000FF"/>
              </a:solidFill>
            </a:rPr>
            <a:t>ránh sử dụng ngôn ngữ mang tính định kiến </a:t>
          </a:r>
          <a:r>
            <a:rPr lang="vi-VN" sz="2400" b="1" smtClean="0">
              <a:solidFill>
                <a:srgbClr val="0000FF"/>
              </a:solidFill>
            </a:rPr>
            <a:t>giới </a:t>
          </a:r>
          <a:r>
            <a:rPr lang="en-US" sz="2400" b="1" smtClean="0">
              <a:solidFill>
                <a:srgbClr val="0000FF"/>
              </a:solidFill>
            </a:rPr>
            <a:t>khi nhận xét</a:t>
          </a:r>
          <a:r>
            <a:rPr lang="vi-VN" sz="2400" b="1" smtClean="0">
              <a:solidFill>
                <a:srgbClr val="0000FF"/>
              </a:solidFill>
            </a:rPr>
            <a:t>, đánh giá HS</a:t>
          </a:r>
          <a:endParaRPr lang="en-US" sz="2400" b="1" dirty="0">
            <a:solidFill>
              <a:srgbClr val="0000FF"/>
            </a:solidFill>
            <a:latin typeface="Arial" panose="020B0604020202020204" pitchFamily="34" charset="0"/>
            <a:cs typeface="Arial" panose="020B0604020202020204" pitchFamily="34" charset="0"/>
          </a:endParaRPr>
        </a:p>
      </dgm:t>
    </dgm:pt>
    <dgm:pt modelId="{E045C3CF-7515-431A-9E86-8740A6987EA6}" type="parTrans" cxnId="{669AC31D-2E34-4BC3-9A4C-6D3D036DF733}">
      <dgm:prSet/>
      <dgm:spPr/>
      <dgm:t>
        <a:bodyPr/>
        <a:lstStyle/>
        <a:p>
          <a:endParaRPr lang="en-US"/>
        </a:p>
      </dgm:t>
    </dgm:pt>
    <dgm:pt modelId="{4E8A299C-9E1F-4BB2-B0E2-A7B4BE42A42C}" type="sibTrans" cxnId="{669AC31D-2E34-4BC3-9A4C-6D3D036DF733}">
      <dgm:prSet/>
      <dgm:spPr/>
      <dgm:t>
        <a:bodyPr/>
        <a:lstStyle/>
        <a:p>
          <a:endParaRPr lang="en-US"/>
        </a:p>
      </dgm:t>
    </dgm:pt>
    <dgm:pt modelId="{B5F96084-1BAA-49CC-A82A-5C58FA0A3F50}">
      <dgm:prSet phldrT="[Text]" custT="1"/>
      <dgm:spPr>
        <a:solidFill>
          <a:srgbClr val="FFD757"/>
        </a:solidFill>
      </dgm:spPr>
      <dgm:t>
        <a:bodyPr/>
        <a:lstStyle/>
        <a:p>
          <a:r>
            <a:rPr lang="en-US" sz="2400" b="1" smtClean="0">
              <a:solidFill>
                <a:srgbClr val="0000FF"/>
              </a:solidFill>
            </a:rPr>
            <a:t>Tránh tạo áp lực thành tích cho HS cả nam và nữ khi nhận xét, đánh giá </a:t>
          </a:r>
          <a:r>
            <a:rPr lang="vi-VN" sz="2400" b="1" smtClean="0">
              <a:solidFill>
                <a:srgbClr val="0000FF"/>
              </a:solidFill>
            </a:rPr>
            <a:t>HS</a:t>
          </a:r>
          <a:endParaRPr lang="en-US" sz="2400" b="1" dirty="0">
            <a:solidFill>
              <a:srgbClr val="0000FF"/>
            </a:solidFill>
            <a:latin typeface="Arial" panose="020B0604020202020204" pitchFamily="34" charset="0"/>
            <a:cs typeface="Arial" panose="020B0604020202020204" pitchFamily="34" charset="0"/>
          </a:endParaRPr>
        </a:p>
      </dgm:t>
    </dgm:pt>
    <dgm:pt modelId="{5A83B324-A0E2-494F-81B9-E75F662B1545}" type="parTrans" cxnId="{A367E36F-56A7-4CEA-83F9-0B0ACA2DE860}">
      <dgm:prSet/>
      <dgm:spPr/>
      <dgm:t>
        <a:bodyPr/>
        <a:lstStyle/>
        <a:p>
          <a:endParaRPr lang="en-US"/>
        </a:p>
      </dgm:t>
    </dgm:pt>
    <dgm:pt modelId="{52EE673F-D93E-4B39-8BB9-15F98D5184CA}" type="sibTrans" cxnId="{A367E36F-56A7-4CEA-83F9-0B0ACA2DE860}">
      <dgm:prSet/>
      <dgm:spPr/>
      <dgm:t>
        <a:bodyPr/>
        <a:lstStyle/>
        <a:p>
          <a:endParaRPr lang="en-US"/>
        </a:p>
      </dgm:t>
    </dgm:pt>
    <dgm:pt modelId="{9AA6DDD0-3F82-4816-814A-7DB617CB0527}">
      <dgm:prSet phldrT="[Text]" custT="1"/>
      <dgm:spPr>
        <a:solidFill>
          <a:srgbClr val="FFD757"/>
        </a:solidFill>
      </dgm:spPr>
      <dgm:t>
        <a:bodyPr/>
        <a:lstStyle/>
        <a:p>
          <a:r>
            <a:rPr lang="en-US" sz="2400" b="1" smtClean="0">
              <a:solidFill>
                <a:srgbClr val="0000FF"/>
              </a:solidFill>
            </a:rPr>
            <a:t>Thực hiện đánh giá đồng đẳng</a:t>
          </a:r>
          <a:endParaRPr lang="en-US" sz="2400" b="1" dirty="0">
            <a:solidFill>
              <a:srgbClr val="0000FF"/>
            </a:solidFill>
            <a:latin typeface="Arial" panose="020B0604020202020204" pitchFamily="34" charset="0"/>
            <a:cs typeface="Arial" panose="020B0604020202020204" pitchFamily="34" charset="0"/>
          </a:endParaRPr>
        </a:p>
      </dgm:t>
    </dgm:pt>
    <dgm:pt modelId="{4E7491DC-EB0E-4797-8970-13100609B6A3}" type="parTrans" cxnId="{18B04B41-8678-4F54-A1FC-305DED599449}">
      <dgm:prSet/>
      <dgm:spPr/>
      <dgm:t>
        <a:bodyPr/>
        <a:lstStyle/>
        <a:p>
          <a:endParaRPr lang="en-US"/>
        </a:p>
      </dgm:t>
    </dgm:pt>
    <dgm:pt modelId="{F6924946-261F-4700-B2B0-A03546373B65}" type="sibTrans" cxnId="{18B04B41-8678-4F54-A1FC-305DED599449}">
      <dgm:prSet/>
      <dgm:spPr/>
      <dgm:t>
        <a:bodyPr/>
        <a:lstStyle/>
        <a:p>
          <a:endParaRPr lang="en-US"/>
        </a:p>
      </dgm:t>
    </dgm:pt>
    <dgm:pt modelId="{13D7089A-4524-4F84-92E6-9048CE699076}">
      <dgm:prSet/>
      <dgm:spPr/>
      <dgm:t>
        <a:bodyPr/>
        <a:lstStyle/>
        <a:p>
          <a:endParaRPr lang="en-US"/>
        </a:p>
      </dgm:t>
    </dgm:pt>
    <dgm:pt modelId="{5FAE86AF-2449-4F7E-BB6B-3C2E7CECCD10}" type="parTrans" cxnId="{877EAF85-DC1B-4497-9080-A92E1317713C}">
      <dgm:prSet/>
      <dgm:spPr/>
      <dgm:t>
        <a:bodyPr/>
        <a:lstStyle/>
        <a:p>
          <a:endParaRPr lang="en-US"/>
        </a:p>
      </dgm:t>
    </dgm:pt>
    <dgm:pt modelId="{8E455D6F-C460-480F-896F-94BE710D521C}" type="sibTrans" cxnId="{877EAF85-DC1B-4497-9080-A92E1317713C}">
      <dgm:prSet/>
      <dgm:spPr/>
      <dgm:t>
        <a:bodyPr/>
        <a:lstStyle/>
        <a:p>
          <a:endParaRPr lang="en-US"/>
        </a:p>
      </dgm:t>
    </dgm:pt>
    <dgm:pt modelId="{98403BFE-5432-41A1-8E6F-C57D6F8BFEB2}" type="pres">
      <dgm:prSet presAssocID="{18C7D438-C2AA-4994-983A-17F9FD0B2C18}" presName="cycle" presStyleCnt="0">
        <dgm:presLayoutVars>
          <dgm:chMax val="1"/>
          <dgm:dir/>
          <dgm:animLvl val="ctr"/>
          <dgm:resizeHandles val="exact"/>
        </dgm:presLayoutVars>
      </dgm:prSet>
      <dgm:spPr/>
      <dgm:t>
        <a:bodyPr/>
        <a:lstStyle/>
        <a:p>
          <a:endParaRPr lang="en-US"/>
        </a:p>
      </dgm:t>
    </dgm:pt>
    <dgm:pt modelId="{76BFB3C4-1A2F-4475-AEC9-8619A38B9C91}" type="pres">
      <dgm:prSet presAssocID="{98E0A6CA-BC7A-419C-AEC0-AA595BAB93D3}" presName="centerShape" presStyleLbl="node0" presStyleIdx="0" presStyleCnt="1" custScaleX="144160"/>
      <dgm:spPr/>
      <dgm:t>
        <a:bodyPr/>
        <a:lstStyle/>
        <a:p>
          <a:endParaRPr lang="en-US"/>
        </a:p>
      </dgm:t>
    </dgm:pt>
    <dgm:pt modelId="{81D60A58-9E1B-4431-BB52-FF1263DDE13C}" type="pres">
      <dgm:prSet presAssocID="{4F597D39-F249-46C3-B071-482CE403ABC0}" presName="Name9" presStyleLbl="parChTrans1D2" presStyleIdx="0" presStyleCnt="4"/>
      <dgm:spPr/>
      <dgm:t>
        <a:bodyPr/>
        <a:lstStyle/>
        <a:p>
          <a:endParaRPr lang="en-US"/>
        </a:p>
      </dgm:t>
    </dgm:pt>
    <dgm:pt modelId="{7ADD88A7-C220-4A67-8AD0-3C5BDF6D308A}" type="pres">
      <dgm:prSet presAssocID="{4F597D39-F249-46C3-B071-482CE403ABC0}" presName="connTx" presStyleLbl="parChTrans1D2" presStyleIdx="0" presStyleCnt="4"/>
      <dgm:spPr/>
      <dgm:t>
        <a:bodyPr/>
        <a:lstStyle/>
        <a:p>
          <a:endParaRPr lang="en-US"/>
        </a:p>
      </dgm:t>
    </dgm:pt>
    <dgm:pt modelId="{23B0C805-CB74-49FD-82E6-1A21EA77BE8E}" type="pres">
      <dgm:prSet presAssocID="{5EA512CA-B4C8-48B3-B4E4-5FC4732BDCFE}" presName="node" presStyleLbl="node1" presStyleIdx="0" presStyleCnt="4" custScaleX="159983" custScaleY="115772" custRadScaleRad="91268" custRadScaleInc="973">
        <dgm:presLayoutVars>
          <dgm:bulletEnabled val="1"/>
        </dgm:presLayoutVars>
      </dgm:prSet>
      <dgm:spPr/>
      <dgm:t>
        <a:bodyPr/>
        <a:lstStyle/>
        <a:p>
          <a:endParaRPr lang="en-US"/>
        </a:p>
      </dgm:t>
    </dgm:pt>
    <dgm:pt modelId="{4C22F1F3-4BC4-4CD8-A535-AF9EBFCCAD8A}" type="pres">
      <dgm:prSet presAssocID="{E045C3CF-7515-431A-9E86-8740A6987EA6}" presName="Name9" presStyleLbl="parChTrans1D2" presStyleIdx="1" presStyleCnt="4"/>
      <dgm:spPr/>
      <dgm:t>
        <a:bodyPr/>
        <a:lstStyle/>
        <a:p>
          <a:endParaRPr lang="en-US"/>
        </a:p>
      </dgm:t>
    </dgm:pt>
    <dgm:pt modelId="{E3555AA4-A56B-457A-9635-C9333A7C91B7}" type="pres">
      <dgm:prSet presAssocID="{E045C3CF-7515-431A-9E86-8740A6987EA6}" presName="connTx" presStyleLbl="parChTrans1D2" presStyleIdx="1" presStyleCnt="4"/>
      <dgm:spPr/>
      <dgm:t>
        <a:bodyPr/>
        <a:lstStyle/>
        <a:p>
          <a:endParaRPr lang="en-US"/>
        </a:p>
      </dgm:t>
    </dgm:pt>
    <dgm:pt modelId="{D32CBDB4-2DFB-4E4A-A6CE-8CEC2E6C26A1}" type="pres">
      <dgm:prSet presAssocID="{F3B6E6F7-8DAC-443D-9984-87D0ED3F9D0E}" presName="node" presStyleLbl="node1" presStyleIdx="1" presStyleCnt="4" custScaleX="138452" custScaleY="161981" custRadScaleRad="123821" custRadScaleInc="5024">
        <dgm:presLayoutVars>
          <dgm:bulletEnabled val="1"/>
        </dgm:presLayoutVars>
      </dgm:prSet>
      <dgm:spPr/>
      <dgm:t>
        <a:bodyPr/>
        <a:lstStyle/>
        <a:p>
          <a:endParaRPr lang="en-US"/>
        </a:p>
      </dgm:t>
    </dgm:pt>
    <dgm:pt modelId="{D517D833-40B7-4B12-A5A4-FBDA4FC312E6}" type="pres">
      <dgm:prSet presAssocID="{5A83B324-A0E2-494F-81B9-E75F662B1545}" presName="Name9" presStyleLbl="parChTrans1D2" presStyleIdx="2" presStyleCnt="4"/>
      <dgm:spPr/>
      <dgm:t>
        <a:bodyPr/>
        <a:lstStyle/>
        <a:p>
          <a:endParaRPr lang="en-US"/>
        </a:p>
      </dgm:t>
    </dgm:pt>
    <dgm:pt modelId="{5ED3956F-E114-4D1B-8BAC-37EAE61DB832}" type="pres">
      <dgm:prSet presAssocID="{5A83B324-A0E2-494F-81B9-E75F662B1545}" presName="connTx" presStyleLbl="parChTrans1D2" presStyleIdx="2" presStyleCnt="4"/>
      <dgm:spPr/>
      <dgm:t>
        <a:bodyPr/>
        <a:lstStyle/>
        <a:p>
          <a:endParaRPr lang="en-US"/>
        </a:p>
      </dgm:t>
    </dgm:pt>
    <dgm:pt modelId="{B80B6B7C-C94C-4755-A7E6-54B7B831E071}" type="pres">
      <dgm:prSet presAssocID="{B5F96084-1BAA-49CC-A82A-5C58FA0A3F50}" presName="node" presStyleLbl="node1" presStyleIdx="2" presStyleCnt="4" custScaleX="163772" custScaleY="116244" custRadScaleRad="92387" custRadScaleInc="-3134">
        <dgm:presLayoutVars>
          <dgm:bulletEnabled val="1"/>
        </dgm:presLayoutVars>
      </dgm:prSet>
      <dgm:spPr/>
      <dgm:t>
        <a:bodyPr/>
        <a:lstStyle/>
        <a:p>
          <a:endParaRPr lang="en-US"/>
        </a:p>
      </dgm:t>
    </dgm:pt>
    <dgm:pt modelId="{CE06775D-FDE4-42D0-822C-1C52A8FCB023}" type="pres">
      <dgm:prSet presAssocID="{4E7491DC-EB0E-4797-8970-13100609B6A3}" presName="Name9" presStyleLbl="parChTrans1D2" presStyleIdx="3" presStyleCnt="4"/>
      <dgm:spPr/>
      <dgm:t>
        <a:bodyPr/>
        <a:lstStyle/>
        <a:p>
          <a:endParaRPr lang="en-US"/>
        </a:p>
      </dgm:t>
    </dgm:pt>
    <dgm:pt modelId="{9F4718B1-E1D4-44CB-B851-1A41E448D1DE}" type="pres">
      <dgm:prSet presAssocID="{4E7491DC-EB0E-4797-8970-13100609B6A3}" presName="connTx" presStyleLbl="parChTrans1D2" presStyleIdx="3" presStyleCnt="4"/>
      <dgm:spPr/>
      <dgm:t>
        <a:bodyPr/>
        <a:lstStyle/>
        <a:p>
          <a:endParaRPr lang="en-US"/>
        </a:p>
      </dgm:t>
    </dgm:pt>
    <dgm:pt modelId="{4C630970-24D7-4250-B80B-92588284214E}" type="pres">
      <dgm:prSet presAssocID="{9AA6DDD0-3F82-4816-814A-7DB617CB0527}" presName="node" presStyleLbl="node1" presStyleIdx="3" presStyleCnt="4" custScaleX="146664" custScaleY="167248" custRadScaleRad="140557" custRadScaleInc="4426">
        <dgm:presLayoutVars>
          <dgm:bulletEnabled val="1"/>
        </dgm:presLayoutVars>
      </dgm:prSet>
      <dgm:spPr/>
      <dgm:t>
        <a:bodyPr/>
        <a:lstStyle/>
        <a:p>
          <a:endParaRPr lang="en-US"/>
        </a:p>
      </dgm:t>
    </dgm:pt>
  </dgm:ptLst>
  <dgm:cxnLst>
    <dgm:cxn modelId="{132F16B7-A110-455C-8232-8357A0F6EB69}" srcId="{98E0A6CA-BC7A-419C-AEC0-AA595BAB93D3}" destId="{5EA512CA-B4C8-48B3-B4E4-5FC4732BDCFE}" srcOrd="0" destOrd="0" parTransId="{4F597D39-F249-46C3-B071-482CE403ABC0}" sibTransId="{C388D9F8-7EFE-4983-ADAC-E103E89E4129}"/>
    <dgm:cxn modelId="{A7D3AC35-BC43-433D-BF04-1BD15FA3311A}" srcId="{18C7D438-C2AA-4994-983A-17F9FD0B2C18}" destId="{98E0A6CA-BC7A-419C-AEC0-AA595BAB93D3}" srcOrd="0" destOrd="0" parTransId="{FE32E9D3-F2CC-4425-BCE3-A0C516708CA8}" sibTransId="{5278014B-BB14-4A75-B591-CE1454027DEB}"/>
    <dgm:cxn modelId="{2B706311-F2B0-4015-B6EF-A2C12F646C6B}" type="presOf" srcId="{E045C3CF-7515-431A-9E86-8740A6987EA6}" destId="{E3555AA4-A56B-457A-9635-C9333A7C91B7}" srcOrd="1" destOrd="0" presId="urn:microsoft.com/office/officeart/2005/8/layout/radial1"/>
    <dgm:cxn modelId="{272FB05C-0B3D-46F3-9E38-CFE758D0A24F}" type="presOf" srcId="{9AA6DDD0-3F82-4816-814A-7DB617CB0527}" destId="{4C630970-24D7-4250-B80B-92588284214E}" srcOrd="0" destOrd="0" presId="urn:microsoft.com/office/officeart/2005/8/layout/radial1"/>
    <dgm:cxn modelId="{8B913B54-EFA4-4C63-9FFF-304437A8C689}" type="presOf" srcId="{18C7D438-C2AA-4994-983A-17F9FD0B2C18}" destId="{98403BFE-5432-41A1-8E6F-C57D6F8BFEB2}" srcOrd="0" destOrd="0" presId="urn:microsoft.com/office/officeart/2005/8/layout/radial1"/>
    <dgm:cxn modelId="{935202AB-F43B-4C69-BD52-BF3631A61A6F}" type="presOf" srcId="{4F597D39-F249-46C3-B071-482CE403ABC0}" destId="{81D60A58-9E1B-4431-BB52-FF1263DDE13C}" srcOrd="0" destOrd="0" presId="urn:microsoft.com/office/officeart/2005/8/layout/radial1"/>
    <dgm:cxn modelId="{8075C162-6584-4455-AA8E-5963900FA64F}" type="presOf" srcId="{F3B6E6F7-8DAC-443D-9984-87D0ED3F9D0E}" destId="{D32CBDB4-2DFB-4E4A-A6CE-8CEC2E6C26A1}" srcOrd="0" destOrd="0" presId="urn:microsoft.com/office/officeart/2005/8/layout/radial1"/>
    <dgm:cxn modelId="{18B04B41-8678-4F54-A1FC-305DED599449}" srcId="{98E0A6CA-BC7A-419C-AEC0-AA595BAB93D3}" destId="{9AA6DDD0-3F82-4816-814A-7DB617CB0527}" srcOrd="3" destOrd="0" parTransId="{4E7491DC-EB0E-4797-8970-13100609B6A3}" sibTransId="{F6924946-261F-4700-B2B0-A03546373B65}"/>
    <dgm:cxn modelId="{D239FFA2-1991-4F18-8301-A354C94B2B0D}" type="presOf" srcId="{E045C3CF-7515-431A-9E86-8740A6987EA6}" destId="{4C22F1F3-4BC4-4CD8-A535-AF9EBFCCAD8A}" srcOrd="0" destOrd="0" presId="urn:microsoft.com/office/officeart/2005/8/layout/radial1"/>
    <dgm:cxn modelId="{06745CAF-EB97-46E8-8483-38FED73D6489}" type="presOf" srcId="{4F597D39-F249-46C3-B071-482CE403ABC0}" destId="{7ADD88A7-C220-4A67-8AD0-3C5BDF6D308A}" srcOrd="1" destOrd="0" presId="urn:microsoft.com/office/officeart/2005/8/layout/radial1"/>
    <dgm:cxn modelId="{877EAF85-DC1B-4497-9080-A92E1317713C}" srcId="{18C7D438-C2AA-4994-983A-17F9FD0B2C18}" destId="{13D7089A-4524-4F84-92E6-9048CE699076}" srcOrd="1" destOrd="0" parTransId="{5FAE86AF-2449-4F7E-BB6B-3C2E7CECCD10}" sibTransId="{8E455D6F-C460-480F-896F-94BE710D521C}"/>
    <dgm:cxn modelId="{56B3B416-6474-4545-97A5-D30C16898516}" type="presOf" srcId="{B5F96084-1BAA-49CC-A82A-5C58FA0A3F50}" destId="{B80B6B7C-C94C-4755-A7E6-54B7B831E071}" srcOrd="0" destOrd="0" presId="urn:microsoft.com/office/officeart/2005/8/layout/radial1"/>
    <dgm:cxn modelId="{0D315C78-54D1-4393-814B-CBBD7E65568C}" type="presOf" srcId="{5A83B324-A0E2-494F-81B9-E75F662B1545}" destId="{5ED3956F-E114-4D1B-8BAC-37EAE61DB832}" srcOrd="1" destOrd="0" presId="urn:microsoft.com/office/officeart/2005/8/layout/radial1"/>
    <dgm:cxn modelId="{25D17E58-A819-4C06-8606-71F06A21EC9F}" type="presOf" srcId="{98E0A6CA-BC7A-419C-AEC0-AA595BAB93D3}" destId="{76BFB3C4-1A2F-4475-AEC9-8619A38B9C91}" srcOrd="0" destOrd="0" presId="urn:microsoft.com/office/officeart/2005/8/layout/radial1"/>
    <dgm:cxn modelId="{D1C10054-FE25-49A7-845F-BE6ACED32D1F}" type="presOf" srcId="{5EA512CA-B4C8-48B3-B4E4-5FC4732BDCFE}" destId="{23B0C805-CB74-49FD-82E6-1A21EA77BE8E}" srcOrd="0" destOrd="0" presId="urn:microsoft.com/office/officeart/2005/8/layout/radial1"/>
    <dgm:cxn modelId="{669AC31D-2E34-4BC3-9A4C-6D3D036DF733}" srcId="{98E0A6CA-BC7A-419C-AEC0-AA595BAB93D3}" destId="{F3B6E6F7-8DAC-443D-9984-87D0ED3F9D0E}" srcOrd="1" destOrd="0" parTransId="{E045C3CF-7515-431A-9E86-8740A6987EA6}" sibTransId="{4E8A299C-9E1F-4BB2-B0E2-A7B4BE42A42C}"/>
    <dgm:cxn modelId="{05088DB2-8E5B-4359-94BD-610E746EA56C}" type="presOf" srcId="{5A83B324-A0E2-494F-81B9-E75F662B1545}" destId="{D517D833-40B7-4B12-A5A4-FBDA4FC312E6}" srcOrd="0" destOrd="0" presId="urn:microsoft.com/office/officeart/2005/8/layout/radial1"/>
    <dgm:cxn modelId="{12610928-09B8-4480-8D38-A826398B27DE}" type="presOf" srcId="{4E7491DC-EB0E-4797-8970-13100609B6A3}" destId="{9F4718B1-E1D4-44CB-B851-1A41E448D1DE}" srcOrd="1" destOrd="0" presId="urn:microsoft.com/office/officeart/2005/8/layout/radial1"/>
    <dgm:cxn modelId="{E2885781-19E7-4BE9-B530-EA0929E3B976}" type="presOf" srcId="{4E7491DC-EB0E-4797-8970-13100609B6A3}" destId="{CE06775D-FDE4-42D0-822C-1C52A8FCB023}" srcOrd="0" destOrd="0" presId="urn:microsoft.com/office/officeart/2005/8/layout/radial1"/>
    <dgm:cxn modelId="{A367E36F-56A7-4CEA-83F9-0B0ACA2DE860}" srcId="{98E0A6CA-BC7A-419C-AEC0-AA595BAB93D3}" destId="{B5F96084-1BAA-49CC-A82A-5C58FA0A3F50}" srcOrd="2" destOrd="0" parTransId="{5A83B324-A0E2-494F-81B9-E75F662B1545}" sibTransId="{52EE673F-D93E-4B39-8BB9-15F98D5184CA}"/>
    <dgm:cxn modelId="{3E0F1E8C-0907-4958-A9D7-5BE93602968E}" type="presParOf" srcId="{98403BFE-5432-41A1-8E6F-C57D6F8BFEB2}" destId="{76BFB3C4-1A2F-4475-AEC9-8619A38B9C91}" srcOrd="0" destOrd="0" presId="urn:microsoft.com/office/officeart/2005/8/layout/radial1"/>
    <dgm:cxn modelId="{0204581D-0A1F-454E-A477-4D5822E6D3F7}" type="presParOf" srcId="{98403BFE-5432-41A1-8E6F-C57D6F8BFEB2}" destId="{81D60A58-9E1B-4431-BB52-FF1263DDE13C}" srcOrd="1" destOrd="0" presId="urn:microsoft.com/office/officeart/2005/8/layout/radial1"/>
    <dgm:cxn modelId="{7ECD6DA0-EC29-45B0-880F-E68BFD8B6DE2}" type="presParOf" srcId="{81D60A58-9E1B-4431-BB52-FF1263DDE13C}" destId="{7ADD88A7-C220-4A67-8AD0-3C5BDF6D308A}" srcOrd="0" destOrd="0" presId="urn:microsoft.com/office/officeart/2005/8/layout/radial1"/>
    <dgm:cxn modelId="{CC5373E5-12B7-49E5-9A27-DAFFCAFE0A41}" type="presParOf" srcId="{98403BFE-5432-41A1-8E6F-C57D6F8BFEB2}" destId="{23B0C805-CB74-49FD-82E6-1A21EA77BE8E}" srcOrd="2" destOrd="0" presId="urn:microsoft.com/office/officeart/2005/8/layout/radial1"/>
    <dgm:cxn modelId="{84CA9512-5B7C-4CF5-9C25-5F323F1641FC}" type="presParOf" srcId="{98403BFE-5432-41A1-8E6F-C57D6F8BFEB2}" destId="{4C22F1F3-4BC4-4CD8-A535-AF9EBFCCAD8A}" srcOrd="3" destOrd="0" presId="urn:microsoft.com/office/officeart/2005/8/layout/radial1"/>
    <dgm:cxn modelId="{F888D246-3A4D-4F40-BBD0-9A62D7173D38}" type="presParOf" srcId="{4C22F1F3-4BC4-4CD8-A535-AF9EBFCCAD8A}" destId="{E3555AA4-A56B-457A-9635-C9333A7C91B7}" srcOrd="0" destOrd="0" presId="urn:microsoft.com/office/officeart/2005/8/layout/radial1"/>
    <dgm:cxn modelId="{E480AA1E-D96B-4624-850D-BD6389CE7F4A}" type="presParOf" srcId="{98403BFE-5432-41A1-8E6F-C57D6F8BFEB2}" destId="{D32CBDB4-2DFB-4E4A-A6CE-8CEC2E6C26A1}" srcOrd="4" destOrd="0" presId="urn:microsoft.com/office/officeart/2005/8/layout/radial1"/>
    <dgm:cxn modelId="{E5833A15-FD64-47F2-A65F-D55C1C32D793}" type="presParOf" srcId="{98403BFE-5432-41A1-8E6F-C57D6F8BFEB2}" destId="{D517D833-40B7-4B12-A5A4-FBDA4FC312E6}" srcOrd="5" destOrd="0" presId="urn:microsoft.com/office/officeart/2005/8/layout/radial1"/>
    <dgm:cxn modelId="{5C14D442-C3C9-492A-B939-9F1A65A4ACEC}" type="presParOf" srcId="{D517D833-40B7-4B12-A5A4-FBDA4FC312E6}" destId="{5ED3956F-E114-4D1B-8BAC-37EAE61DB832}" srcOrd="0" destOrd="0" presId="urn:microsoft.com/office/officeart/2005/8/layout/radial1"/>
    <dgm:cxn modelId="{6A7372F3-3E27-44A3-8850-5FE279F72310}" type="presParOf" srcId="{98403BFE-5432-41A1-8E6F-C57D6F8BFEB2}" destId="{B80B6B7C-C94C-4755-A7E6-54B7B831E071}" srcOrd="6" destOrd="0" presId="urn:microsoft.com/office/officeart/2005/8/layout/radial1"/>
    <dgm:cxn modelId="{9B1E4C33-4C5C-4ABC-810C-455F2BA5BCC5}" type="presParOf" srcId="{98403BFE-5432-41A1-8E6F-C57D6F8BFEB2}" destId="{CE06775D-FDE4-42D0-822C-1C52A8FCB023}" srcOrd="7" destOrd="0" presId="urn:microsoft.com/office/officeart/2005/8/layout/radial1"/>
    <dgm:cxn modelId="{8E4FD646-DC1A-4122-9106-A373B8C4348E}" type="presParOf" srcId="{CE06775D-FDE4-42D0-822C-1C52A8FCB023}" destId="{9F4718B1-E1D4-44CB-B851-1A41E448D1DE}" srcOrd="0" destOrd="0" presId="urn:microsoft.com/office/officeart/2005/8/layout/radial1"/>
    <dgm:cxn modelId="{E3909821-7421-4DE9-A2CF-A50FDEBA4463}" type="presParOf" srcId="{98403BFE-5432-41A1-8E6F-C57D6F8BFEB2}" destId="{4C630970-24D7-4250-B80B-92588284214E}"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0556E6-56E5-483D-A8B6-7E05DAD6EAA0}"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11CB03ED-BFCA-47DA-B75A-82F97FC2EB7F}">
      <dgm:prSet phldrT="[Text]" custT="1"/>
      <dgm:spPr>
        <a:solidFill>
          <a:srgbClr val="DD9E13"/>
        </a:solidFill>
      </dgm:spPr>
      <dgm:t>
        <a:bodyPr/>
        <a:lstStyle/>
        <a:p>
          <a:pPr algn="ctr"/>
          <a:r>
            <a:rPr lang="vi-VN" sz="2800" b="1" i="0" dirty="0" smtClean="0">
              <a:solidFill>
                <a:srgbClr val="002060"/>
              </a:solidFill>
              <a:latin typeface="Calibri" pitchFamily="34" charset="0"/>
              <a:cs typeface="Calibri" pitchFamily="34" charset="0"/>
            </a:rPr>
            <a:t>2.</a:t>
          </a:r>
          <a:r>
            <a:rPr lang="en-US" sz="2800" b="1" i="0" dirty="0" smtClean="0">
              <a:solidFill>
                <a:srgbClr val="002060"/>
              </a:solidFill>
              <a:latin typeface="Calibri" pitchFamily="34" charset="0"/>
              <a:cs typeface="Calibri" pitchFamily="34" charset="0"/>
            </a:rPr>
            <a:t>2.</a:t>
          </a:r>
          <a:r>
            <a:rPr lang="vi-VN" sz="2800" b="1" i="0" dirty="0" smtClean="0">
              <a:solidFill>
                <a:srgbClr val="002060"/>
              </a:solidFill>
              <a:latin typeface="Calibri" pitchFamily="34" charset="0"/>
              <a:cs typeface="Calibri" pitchFamily="34" charset="0"/>
            </a:rPr>
            <a:t>5. LGG t</a:t>
          </a:r>
          <a:r>
            <a:rPr lang="en-US" sz="2800" b="1" i="0" dirty="0" err="1" smtClean="0">
              <a:solidFill>
                <a:srgbClr val="002060"/>
              </a:solidFill>
              <a:latin typeface="Calibri" pitchFamily="34" charset="0"/>
              <a:cs typeface="Calibri" pitchFamily="34" charset="0"/>
            </a:rPr>
            <a:t>rong</a:t>
          </a:r>
          <a:r>
            <a:rPr lang="en-US" sz="2800" b="1" i="0" dirty="0" smtClean="0">
              <a:solidFill>
                <a:srgbClr val="002060"/>
              </a:solidFill>
              <a:latin typeface="Calibri" pitchFamily="34" charset="0"/>
              <a:cs typeface="Calibri" pitchFamily="34" charset="0"/>
            </a:rPr>
            <a:t> </a:t>
          </a:r>
          <a:r>
            <a:rPr lang="en-US" sz="2800" b="1" i="0" dirty="0" err="1" smtClean="0">
              <a:solidFill>
                <a:srgbClr val="002060"/>
              </a:solidFill>
              <a:latin typeface="Calibri" pitchFamily="34" charset="0"/>
              <a:cs typeface="Calibri" pitchFamily="34" charset="0"/>
            </a:rPr>
            <a:t>phối</a:t>
          </a:r>
          <a:r>
            <a:rPr lang="en-US" sz="2800" b="1" i="0" dirty="0" smtClean="0">
              <a:solidFill>
                <a:srgbClr val="002060"/>
              </a:solidFill>
              <a:latin typeface="Calibri" pitchFamily="34" charset="0"/>
              <a:cs typeface="Calibri" pitchFamily="34" charset="0"/>
            </a:rPr>
            <a:t> </a:t>
          </a:r>
          <a:r>
            <a:rPr lang="en-US" sz="2800" b="1" i="0" dirty="0" err="1" smtClean="0">
              <a:solidFill>
                <a:srgbClr val="002060"/>
              </a:solidFill>
              <a:latin typeface="Calibri" pitchFamily="34" charset="0"/>
              <a:cs typeface="Calibri" pitchFamily="34" charset="0"/>
            </a:rPr>
            <a:t>hợp</a:t>
          </a:r>
          <a:r>
            <a:rPr lang="en-US" sz="2800" b="1" i="0" dirty="0" smtClean="0">
              <a:solidFill>
                <a:srgbClr val="002060"/>
              </a:solidFill>
              <a:latin typeface="Calibri" pitchFamily="34" charset="0"/>
              <a:cs typeface="Calibri" pitchFamily="34" charset="0"/>
            </a:rPr>
            <a:t> </a:t>
          </a:r>
          <a:r>
            <a:rPr lang="en-US" sz="2800" b="1" i="0" dirty="0" err="1" smtClean="0">
              <a:solidFill>
                <a:srgbClr val="002060"/>
              </a:solidFill>
              <a:latin typeface="Calibri" pitchFamily="34" charset="0"/>
              <a:cs typeface="Calibri" pitchFamily="34" charset="0"/>
            </a:rPr>
            <a:t>với</a:t>
          </a:r>
          <a:r>
            <a:rPr lang="en-US" sz="2800" b="1" i="0" dirty="0" smtClean="0">
              <a:solidFill>
                <a:srgbClr val="002060"/>
              </a:solidFill>
              <a:latin typeface="Calibri" pitchFamily="34" charset="0"/>
              <a:cs typeface="Calibri" pitchFamily="34" charset="0"/>
            </a:rPr>
            <a:t> </a:t>
          </a:r>
          <a:r>
            <a:rPr lang="vi-VN" sz="2800" b="1" i="0" dirty="0" smtClean="0">
              <a:solidFill>
                <a:srgbClr val="002060"/>
              </a:solidFill>
              <a:latin typeface="Calibri" pitchFamily="34" charset="0"/>
              <a:cs typeface="Calibri" pitchFamily="34" charset="0"/>
            </a:rPr>
            <a:t>GVBM &amp;</a:t>
          </a:r>
          <a:r>
            <a:rPr lang="en-US" sz="2800" b="1" i="0" dirty="0" smtClean="0">
              <a:solidFill>
                <a:srgbClr val="002060"/>
              </a:solidFill>
              <a:latin typeface="Calibri" pitchFamily="34" charset="0"/>
              <a:cs typeface="Calibri" pitchFamily="34" charset="0"/>
            </a:rPr>
            <a:t> </a:t>
          </a:r>
          <a:r>
            <a:rPr lang="vi-VN" sz="2800" b="1" i="0" dirty="0" smtClean="0">
              <a:solidFill>
                <a:srgbClr val="002060"/>
              </a:solidFill>
              <a:latin typeface="Calibri" pitchFamily="34" charset="0"/>
              <a:cs typeface="Calibri" pitchFamily="34" charset="0"/>
            </a:rPr>
            <a:t>LLGD khác</a:t>
          </a:r>
          <a:endParaRPr lang="en-US" sz="2800" b="1" i="0" dirty="0">
            <a:solidFill>
              <a:srgbClr val="002060"/>
            </a:solidFill>
            <a:latin typeface="Calibri" pitchFamily="34" charset="0"/>
            <a:cs typeface="Calibri" pitchFamily="34" charset="0"/>
          </a:endParaRPr>
        </a:p>
      </dgm:t>
    </dgm:pt>
    <dgm:pt modelId="{B896DB6C-DA22-4FD6-872D-F0FE612A8D8C}" type="parTrans" cxnId="{8318C2D5-B501-4252-96FC-52001A7DD83B}">
      <dgm:prSet/>
      <dgm:spPr/>
      <dgm:t>
        <a:bodyPr/>
        <a:lstStyle/>
        <a:p>
          <a:endParaRPr lang="en-US"/>
        </a:p>
      </dgm:t>
    </dgm:pt>
    <dgm:pt modelId="{A0A8CDA7-D647-4563-9279-C7D188091180}" type="sibTrans" cxnId="{8318C2D5-B501-4252-96FC-52001A7DD83B}">
      <dgm:prSet/>
      <dgm:spPr/>
      <dgm:t>
        <a:bodyPr/>
        <a:lstStyle/>
        <a:p>
          <a:endParaRPr lang="en-US"/>
        </a:p>
      </dgm:t>
    </dgm:pt>
    <dgm:pt modelId="{72F3D53F-766C-4EDA-829F-CAA2D5760818}">
      <dgm:prSet phldrT="[Text]" custT="1"/>
      <dgm:spPr>
        <a:solidFill>
          <a:srgbClr val="FFDF79"/>
        </a:solidFill>
      </dgm:spPr>
      <dgm:t>
        <a:bodyPr/>
        <a:lstStyle/>
        <a:p>
          <a:r>
            <a:rPr lang="vi-VN" sz="2800" b="0" smtClean="0">
              <a:solidFill>
                <a:schemeClr val="tx1"/>
              </a:solidFill>
              <a:latin typeface="Arial" panose="020B0604020202020204" pitchFamily="34" charset="0"/>
              <a:cs typeface="Arial" panose="020B0604020202020204" pitchFamily="34" charset="0"/>
            </a:rPr>
            <a:t>Phối hợp, liên kết với cộng đồng địa phương, t/c CP/phi CP, truyền thông...trang bị kiến thức, KN phòng chống BLG cho HS và cha mẹ HS</a:t>
          </a:r>
          <a:endParaRPr lang="en-US" sz="2800" b="0" dirty="0">
            <a:solidFill>
              <a:schemeClr val="tx1"/>
            </a:solidFill>
            <a:latin typeface="Arial" panose="020B0604020202020204" pitchFamily="34" charset="0"/>
            <a:cs typeface="Arial" panose="020B0604020202020204" pitchFamily="34" charset="0"/>
          </a:endParaRPr>
        </a:p>
      </dgm:t>
    </dgm:pt>
    <dgm:pt modelId="{45920E0F-2703-4E11-93C9-95DBD152DEE8}" type="parTrans" cxnId="{77F0850F-C63C-4D59-AECC-F92A5F6EF9E4}">
      <dgm:prSet/>
      <dgm:spPr/>
      <dgm:t>
        <a:bodyPr/>
        <a:lstStyle/>
        <a:p>
          <a:endParaRPr lang="en-US"/>
        </a:p>
      </dgm:t>
    </dgm:pt>
    <dgm:pt modelId="{A714895E-91CB-4DE6-9F47-4D99BA13A518}" type="sibTrans" cxnId="{77F0850F-C63C-4D59-AECC-F92A5F6EF9E4}">
      <dgm:prSet/>
      <dgm:spPr/>
      <dgm:t>
        <a:bodyPr/>
        <a:lstStyle/>
        <a:p>
          <a:endParaRPr lang="en-US"/>
        </a:p>
      </dgm:t>
    </dgm:pt>
    <dgm:pt modelId="{1F9A5BE3-45D5-4A80-B5D5-437CC1584986}">
      <dgm:prSet phldrT="[Text]" custT="1"/>
      <dgm:spPr>
        <a:solidFill>
          <a:srgbClr val="FFDF79"/>
        </a:solidFill>
      </dgm:spPr>
      <dgm:t>
        <a:bodyPr/>
        <a:lstStyle/>
        <a:p>
          <a:r>
            <a:rPr lang="vi-VN" sz="2800" b="0" smtClean="0">
              <a:solidFill>
                <a:schemeClr val="tx1"/>
              </a:solidFill>
              <a:latin typeface="Arial" panose="020B0604020202020204" pitchFamily="34" charset="0"/>
              <a:cs typeface="Arial" panose="020B0604020202020204" pitchFamily="34" charset="0"/>
            </a:rPr>
            <a:t>Đảm bảo sự kết nối thường xuyên; có sự tham gia của HS nam-nữ và khác, cha &amp; mẹ HS... Trong mọi HĐGD</a:t>
          </a:r>
          <a:endParaRPr lang="en-US" sz="2800" b="0" dirty="0">
            <a:solidFill>
              <a:schemeClr val="tx1"/>
            </a:solidFill>
            <a:latin typeface="Arial" panose="020B0604020202020204" pitchFamily="34" charset="0"/>
            <a:cs typeface="Arial" panose="020B0604020202020204" pitchFamily="34" charset="0"/>
          </a:endParaRPr>
        </a:p>
      </dgm:t>
    </dgm:pt>
    <dgm:pt modelId="{B0D929ED-2390-428D-B7F9-DB1C973BD83B}" type="parTrans" cxnId="{7AD02D48-A7D7-45C3-A24C-E9A198984DE5}">
      <dgm:prSet/>
      <dgm:spPr/>
      <dgm:t>
        <a:bodyPr/>
        <a:lstStyle/>
        <a:p>
          <a:endParaRPr lang="en-US"/>
        </a:p>
      </dgm:t>
    </dgm:pt>
    <dgm:pt modelId="{4D4978F1-1FBA-4A41-A26F-F30A820D6A38}" type="sibTrans" cxnId="{7AD02D48-A7D7-45C3-A24C-E9A198984DE5}">
      <dgm:prSet/>
      <dgm:spPr/>
      <dgm:t>
        <a:bodyPr/>
        <a:lstStyle/>
        <a:p>
          <a:endParaRPr lang="en-US"/>
        </a:p>
      </dgm:t>
    </dgm:pt>
    <dgm:pt modelId="{E976F55A-9F74-41B6-B751-E091FA4F1950}">
      <dgm:prSet phldrT="[Text]" custT="1"/>
      <dgm:spPr>
        <a:solidFill>
          <a:srgbClr val="FFDF79"/>
        </a:solidFill>
      </dgm:spPr>
      <dgm:t>
        <a:bodyPr/>
        <a:lstStyle/>
        <a:p>
          <a:pPr algn="l"/>
          <a:r>
            <a:rPr lang="vi-VN" sz="2800" b="0" smtClean="0">
              <a:solidFill>
                <a:schemeClr val="tx1"/>
              </a:solidFill>
              <a:latin typeface="Arial" panose="020B0604020202020204" pitchFamily="34" charset="0"/>
              <a:cs typeface="Arial" panose="020B0604020202020204" pitchFamily="34" charset="0"/>
            </a:rPr>
            <a:t>Trao đổi, chia sẻ về các nội dung CT, SGK chưa có sự nhạy cảm giới, trách nhiệm giới.</a:t>
          </a:r>
          <a:endParaRPr lang="en-US" sz="2800" b="0" dirty="0">
            <a:solidFill>
              <a:schemeClr val="tx1"/>
            </a:solidFill>
            <a:latin typeface="Arial" panose="020B0604020202020204" pitchFamily="34" charset="0"/>
            <a:cs typeface="Arial" panose="020B0604020202020204" pitchFamily="34" charset="0"/>
          </a:endParaRPr>
        </a:p>
      </dgm:t>
    </dgm:pt>
    <dgm:pt modelId="{11193505-67CE-4F8A-83F3-AC8EB2671586}" type="parTrans" cxnId="{C06931DA-240F-4E9E-8E0E-51D4763856B5}">
      <dgm:prSet/>
      <dgm:spPr/>
      <dgm:t>
        <a:bodyPr/>
        <a:lstStyle/>
        <a:p>
          <a:endParaRPr lang="en-US"/>
        </a:p>
      </dgm:t>
    </dgm:pt>
    <dgm:pt modelId="{010C39E0-B2EF-488B-A689-A1BBBA979FFB}" type="sibTrans" cxnId="{C06931DA-240F-4E9E-8E0E-51D4763856B5}">
      <dgm:prSet/>
      <dgm:spPr/>
      <dgm:t>
        <a:bodyPr/>
        <a:lstStyle/>
        <a:p>
          <a:endParaRPr lang="en-US"/>
        </a:p>
      </dgm:t>
    </dgm:pt>
    <dgm:pt modelId="{FB86B2D1-695A-4A23-A60C-CB9445F825F8}">
      <dgm:prSet phldrT="[Text]" custT="1"/>
      <dgm:spPr>
        <a:solidFill>
          <a:srgbClr val="FFDF79"/>
        </a:solidFill>
      </dgm:spPr>
      <dgm:t>
        <a:bodyPr/>
        <a:lstStyle/>
        <a:p>
          <a:pPr algn="l"/>
          <a:r>
            <a:rPr lang="vi-VN" sz="2700" b="0" smtClean="0">
              <a:solidFill>
                <a:schemeClr val="tx1"/>
              </a:solidFill>
              <a:latin typeface="Arial" panose="020B0604020202020204" pitchFamily="34" charset="0"/>
              <a:cs typeface="Arial" panose="020B0604020202020204" pitchFamily="34" charset="0"/>
            </a:rPr>
            <a:t>GV hỗ trợ lẫn nhau trong báo cáo, thu thập dữ liệu về BLHĐTCSG; xử lí các vụ việc</a:t>
          </a:r>
          <a:endParaRPr lang="en-US" sz="2700" b="0" dirty="0">
            <a:solidFill>
              <a:schemeClr val="tx1"/>
            </a:solidFill>
            <a:latin typeface="Arial" panose="020B0604020202020204" pitchFamily="34" charset="0"/>
            <a:cs typeface="Arial" panose="020B0604020202020204" pitchFamily="34" charset="0"/>
          </a:endParaRPr>
        </a:p>
      </dgm:t>
    </dgm:pt>
    <dgm:pt modelId="{BFBDB027-BB62-4C3A-AD38-561B64B54105}" type="parTrans" cxnId="{4E383B0A-513C-4E7A-B60F-6A14CDFBB54F}">
      <dgm:prSet/>
      <dgm:spPr/>
      <dgm:t>
        <a:bodyPr/>
        <a:lstStyle/>
        <a:p>
          <a:endParaRPr lang="en-US"/>
        </a:p>
      </dgm:t>
    </dgm:pt>
    <dgm:pt modelId="{A4DF5738-4351-44C9-9D45-8281C3128DE7}" type="sibTrans" cxnId="{4E383B0A-513C-4E7A-B60F-6A14CDFBB54F}">
      <dgm:prSet/>
      <dgm:spPr/>
      <dgm:t>
        <a:bodyPr/>
        <a:lstStyle/>
        <a:p>
          <a:endParaRPr lang="en-US"/>
        </a:p>
      </dgm:t>
    </dgm:pt>
    <dgm:pt modelId="{276344D9-0750-4552-9323-9F86BC686577}" type="pres">
      <dgm:prSet presAssocID="{D90556E6-56E5-483D-A8B6-7E05DAD6EAA0}" presName="diagram" presStyleCnt="0">
        <dgm:presLayoutVars>
          <dgm:chMax val="1"/>
          <dgm:dir/>
          <dgm:animLvl val="ctr"/>
          <dgm:resizeHandles val="exact"/>
        </dgm:presLayoutVars>
      </dgm:prSet>
      <dgm:spPr/>
      <dgm:t>
        <a:bodyPr/>
        <a:lstStyle/>
        <a:p>
          <a:endParaRPr lang="en-US"/>
        </a:p>
      </dgm:t>
    </dgm:pt>
    <dgm:pt modelId="{5C68BEF4-37CF-4451-8CD7-55E9333CC0F9}" type="pres">
      <dgm:prSet presAssocID="{D90556E6-56E5-483D-A8B6-7E05DAD6EAA0}" presName="matrix" presStyleCnt="0"/>
      <dgm:spPr/>
    </dgm:pt>
    <dgm:pt modelId="{39BF9B78-B66A-45BD-BF38-F1645B6181F3}" type="pres">
      <dgm:prSet presAssocID="{D90556E6-56E5-483D-A8B6-7E05DAD6EAA0}" presName="tile1" presStyleLbl="node1" presStyleIdx="0" presStyleCnt="4"/>
      <dgm:spPr/>
      <dgm:t>
        <a:bodyPr/>
        <a:lstStyle/>
        <a:p>
          <a:endParaRPr lang="en-US"/>
        </a:p>
      </dgm:t>
    </dgm:pt>
    <dgm:pt modelId="{C2FB7A18-5F48-487C-8955-0DEE90BB9A21}" type="pres">
      <dgm:prSet presAssocID="{D90556E6-56E5-483D-A8B6-7E05DAD6EAA0}" presName="tile1text" presStyleLbl="node1" presStyleIdx="0" presStyleCnt="4">
        <dgm:presLayoutVars>
          <dgm:chMax val="0"/>
          <dgm:chPref val="0"/>
          <dgm:bulletEnabled val="1"/>
        </dgm:presLayoutVars>
      </dgm:prSet>
      <dgm:spPr/>
      <dgm:t>
        <a:bodyPr/>
        <a:lstStyle/>
        <a:p>
          <a:endParaRPr lang="en-US"/>
        </a:p>
      </dgm:t>
    </dgm:pt>
    <dgm:pt modelId="{A2D901F1-FDB3-4A59-92E7-8A1A8E386BD5}" type="pres">
      <dgm:prSet presAssocID="{D90556E6-56E5-483D-A8B6-7E05DAD6EAA0}" presName="tile2" presStyleLbl="node1" presStyleIdx="1" presStyleCnt="4" custLinFactNeighborX="2495" custLinFactNeighborY="-10235"/>
      <dgm:spPr/>
      <dgm:t>
        <a:bodyPr/>
        <a:lstStyle/>
        <a:p>
          <a:endParaRPr lang="en-US"/>
        </a:p>
      </dgm:t>
    </dgm:pt>
    <dgm:pt modelId="{655156FC-61CA-4A1C-995E-4DEBC34B8163}" type="pres">
      <dgm:prSet presAssocID="{D90556E6-56E5-483D-A8B6-7E05DAD6EAA0}" presName="tile2text" presStyleLbl="node1" presStyleIdx="1" presStyleCnt="4">
        <dgm:presLayoutVars>
          <dgm:chMax val="0"/>
          <dgm:chPref val="0"/>
          <dgm:bulletEnabled val="1"/>
        </dgm:presLayoutVars>
      </dgm:prSet>
      <dgm:spPr/>
      <dgm:t>
        <a:bodyPr/>
        <a:lstStyle/>
        <a:p>
          <a:endParaRPr lang="en-US"/>
        </a:p>
      </dgm:t>
    </dgm:pt>
    <dgm:pt modelId="{73C27894-36E9-428D-913F-8BD0D72FBADE}" type="pres">
      <dgm:prSet presAssocID="{D90556E6-56E5-483D-A8B6-7E05DAD6EAA0}" presName="tile3" presStyleLbl="node1" presStyleIdx="2" presStyleCnt="4"/>
      <dgm:spPr/>
      <dgm:t>
        <a:bodyPr/>
        <a:lstStyle/>
        <a:p>
          <a:endParaRPr lang="en-US"/>
        </a:p>
      </dgm:t>
    </dgm:pt>
    <dgm:pt modelId="{49819B87-8455-4085-B1EE-03943946DD72}" type="pres">
      <dgm:prSet presAssocID="{D90556E6-56E5-483D-A8B6-7E05DAD6EAA0}" presName="tile3text" presStyleLbl="node1" presStyleIdx="2" presStyleCnt="4">
        <dgm:presLayoutVars>
          <dgm:chMax val="0"/>
          <dgm:chPref val="0"/>
          <dgm:bulletEnabled val="1"/>
        </dgm:presLayoutVars>
      </dgm:prSet>
      <dgm:spPr/>
      <dgm:t>
        <a:bodyPr/>
        <a:lstStyle/>
        <a:p>
          <a:endParaRPr lang="en-US"/>
        </a:p>
      </dgm:t>
    </dgm:pt>
    <dgm:pt modelId="{E269CD4E-FF9B-4708-B70E-2C7DEA430E65}" type="pres">
      <dgm:prSet presAssocID="{D90556E6-56E5-483D-A8B6-7E05DAD6EAA0}" presName="tile4" presStyleLbl="node1" presStyleIdx="3" presStyleCnt="4" custLinFactNeighborX="4277" custLinFactNeighborY="3558"/>
      <dgm:spPr/>
      <dgm:t>
        <a:bodyPr/>
        <a:lstStyle/>
        <a:p>
          <a:endParaRPr lang="en-US"/>
        </a:p>
      </dgm:t>
    </dgm:pt>
    <dgm:pt modelId="{63450AD6-6552-448D-9321-36B3E548AC9C}" type="pres">
      <dgm:prSet presAssocID="{D90556E6-56E5-483D-A8B6-7E05DAD6EAA0}" presName="tile4text" presStyleLbl="node1" presStyleIdx="3" presStyleCnt="4">
        <dgm:presLayoutVars>
          <dgm:chMax val="0"/>
          <dgm:chPref val="0"/>
          <dgm:bulletEnabled val="1"/>
        </dgm:presLayoutVars>
      </dgm:prSet>
      <dgm:spPr/>
      <dgm:t>
        <a:bodyPr/>
        <a:lstStyle/>
        <a:p>
          <a:endParaRPr lang="en-US"/>
        </a:p>
      </dgm:t>
    </dgm:pt>
    <dgm:pt modelId="{7683AFC0-A360-44D5-9D90-D9AD37F25845}" type="pres">
      <dgm:prSet presAssocID="{D90556E6-56E5-483D-A8B6-7E05DAD6EAA0}" presName="centerTile" presStyleLbl="fgShp" presStyleIdx="0" presStyleCnt="1" custScaleX="117697" custScaleY="99931">
        <dgm:presLayoutVars>
          <dgm:chMax val="0"/>
          <dgm:chPref val="0"/>
        </dgm:presLayoutVars>
      </dgm:prSet>
      <dgm:spPr/>
      <dgm:t>
        <a:bodyPr/>
        <a:lstStyle/>
        <a:p>
          <a:endParaRPr lang="en-US"/>
        </a:p>
      </dgm:t>
    </dgm:pt>
  </dgm:ptLst>
  <dgm:cxnLst>
    <dgm:cxn modelId="{2EE0CC61-D8DE-4AE1-9150-0A5AA2A91F12}" type="presOf" srcId="{E976F55A-9F74-41B6-B751-E091FA4F1950}" destId="{73C27894-36E9-428D-913F-8BD0D72FBADE}" srcOrd="0" destOrd="0" presId="urn:microsoft.com/office/officeart/2005/8/layout/matrix1"/>
    <dgm:cxn modelId="{0F44FD8E-609C-4517-9B0F-76154E03D1D5}" type="presOf" srcId="{72F3D53F-766C-4EDA-829F-CAA2D5760818}" destId="{39BF9B78-B66A-45BD-BF38-F1645B6181F3}" srcOrd="0" destOrd="0" presId="urn:microsoft.com/office/officeart/2005/8/layout/matrix1"/>
    <dgm:cxn modelId="{ADE3CC9D-C7CF-4CF6-B354-DA0911C591EE}" type="presOf" srcId="{FB86B2D1-695A-4A23-A60C-CB9445F825F8}" destId="{E269CD4E-FF9B-4708-B70E-2C7DEA430E65}" srcOrd="0" destOrd="0" presId="urn:microsoft.com/office/officeart/2005/8/layout/matrix1"/>
    <dgm:cxn modelId="{2BB59890-26ED-4B0F-8B89-EEB8D3A78509}" type="presOf" srcId="{D90556E6-56E5-483D-A8B6-7E05DAD6EAA0}" destId="{276344D9-0750-4552-9323-9F86BC686577}" srcOrd="0" destOrd="0" presId="urn:microsoft.com/office/officeart/2005/8/layout/matrix1"/>
    <dgm:cxn modelId="{C16593EC-3126-441B-AC31-BB01119BA30C}" type="presOf" srcId="{1F9A5BE3-45D5-4A80-B5D5-437CC1584986}" destId="{655156FC-61CA-4A1C-995E-4DEBC34B8163}" srcOrd="1" destOrd="0" presId="urn:microsoft.com/office/officeart/2005/8/layout/matrix1"/>
    <dgm:cxn modelId="{4E383B0A-513C-4E7A-B60F-6A14CDFBB54F}" srcId="{11CB03ED-BFCA-47DA-B75A-82F97FC2EB7F}" destId="{FB86B2D1-695A-4A23-A60C-CB9445F825F8}" srcOrd="3" destOrd="0" parTransId="{BFBDB027-BB62-4C3A-AD38-561B64B54105}" sibTransId="{A4DF5738-4351-44C9-9D45-8281C3128DE7}"/>
    <dgm:cxn modelId="{7AD02D48-A7D7-45C3-A24C-E9A198984DE5}" srcId="{11CB03ED-BFCA-47DA-B75A-82F97FC2EB7F}" destId="{1F9A5BE3-45D5-4A80-B5D5-437CC1584986}" srcOrd="1" destOrd="0" parTransId="{B0D929ED-2390-428D-B7F9-DB1C973BD83B}" sibTransId="{4D4978F1-1FBA-4A41-A26F-F30A820D6A38}"/>
    <dgm:cxn modelId="{77F0850F-C63C-4D59-AECC-F92A5F6EF9E4}" srcId="{11CB03ED-BFCA-47DA-B75A-82F97FC2EB7F}" destId="{72F3D53F-766C-4EDA-829F-CAA2D5760818}" srcOrd="0" destOrd="0" parTransId="{45920E0F-2703-4E11-93C9-95DBD152DEE8}" sibTransId="{A714895E-91CB-4DE6-9F47-4D99BA13A518}"/>
    <dgm:cxn modelId="{532EB935-4395-4DE8-8DCC-F3397F26C539}" type="presOf" srcId="{FB86B2D1-695A-4A23-A60C-CB9445F825F8}" destId="{63450AD6-6552-448D-9321-36B3E548AC9C}" srcOrd="1" destOrd="0" presId="urn:microsoft.com/office/officeart/2005/8/layout/matrix1"/>
    <dgm:cxn modelId="{F86DE0AE-726A-47B2-B68A-3814D86912CA}" type="presOf" srcId="{E976F55A-9F74-41B6-B751-E091FA4F1950}" destId="{49819B87-8455-4085-B1EE-03943946DD72}" srcOrd="1" destOrd="0" presId="urn:microsoft.com/office/officeart/2005/8/layout/matrix1"/>
    <dgm:cxn modelId="{8318C2D5-B501-4252-96FC-52001A7DD83B}" srcId="{D90556E6-56E5-483D-A8B6-7E05DAD6EAA0}" destId="{11CB03ED-BFCA-47DA-B75A-82F97FC2EB7F}" srcOrd="0" destOrd="0" parTransId="{B896DB6C-DA22-4FD6-872D-F0FE612A8D8C}" sibTransId="{A0A8CDA7-D647-4563-9279-C7D188091180}"/>
    <dgm:cxn modelId="{C06931DA-240F-4E9E-8E0E-51D4763856B5}" srcId="{11CB03ED-BFCA-47DA-B75A-82F97FC2EB7F}" destId="{E976F55A-9F74-41B6-B751-E091FA4F1950}" srcOrd="2" destOrd="0" parTransId="{11193505-67CE-4F8A-83F3-AC8EB2671586}" sibTransId="{010C39E0-B2EF-488B-A689-A1BBBA979FFB}"/>
    <dgm:cxn modelId="{C7CA4206-10E6-4EC4-BB6E-2AE91101564D}" type="presOf" srcId="{11CB03ED-BFCA-47DA-B75A-82F97FC2EB7F}" destId="{7683AFC0-A360-44D5-9D90-D9AD37F25845}" srcOrd="0" destOrd="0" presId="urn:microsoft.com/office/officeart/2005/8/layout/matrix1"/>
    <dgm:cxn modelId="{F613FF23-0FAF-467B-9215-2003E704B67D}" type="presOf" srcId="{72F3D53F-766C-4EDA-829F-CAA2D5760818}" destId="{C2FB7A18-5F48-487C-8955-0DEE90BB9A21}" srcOrd="1" destOrd="0" presId="urn:microsoft.com/office/officeart/2005/8/layout/matrix1"/>
    <dgm:cxn modelId="{E004071A-3CB0-485F-B4C9-A6A8294EF546}" type="presOf" srcId="{1F9A5BE3-45D5-4A80-B5D5-437CC1584986}" destId="{A2D901F1-FDB3-4A59-92E7-8A1A8E386BD5}" srcOrd="0" destOrd="0" presId="urn:microsoft.com/office/officeart/2005/8/layout/matrix1"/>
    <dgm:cxn modelId="{CE003DC5-829C-4398-8402-2BC9465173D9}" type="presParOf" srcId="{276344D9-0750-4552-9323-9F86BC686577}" destId="{5C68BEF4-37CF-4451-8CD7-55E9333CC0F9}" srcOrd="0" destOrd="0" presId="urn:microsoft.com/office/officeart/2005/8/layout/matrix1"/>
    <dgm:cxn modelId="{DF1EB310-7F8E-41A9-B942-9C814AF5037F}" type="presParOf" srcId="{5C68BEF4-37CF-4451-8CD7-55E9333CC0F9}" destId="{39BF9B78-B66A-45BD-BF38-F1645B6181F3}" srcOrd="0" destOrd="0" presId="urn:microsoft.com/office/officeart/2005/8/layout/matrix1"/>
    <dgm:cxn modelId="{2E1105D4-625C-4090-87F5-A8DA9F1F29A7}" type="presParOf" srcId="{5C68BEF4-37CF-4451-8CD7-55E9333CC0F9}" destId="{C2FB7A18-5F48-487C-8955-0DEE90BB9A21}" srcOrd="1" destOrd="0" presId="urn:microsoft.com/office/officeart/2005/8/layout/matrix1"/>
    <dgm:cxn modelId="{93D15D77-C96E-446F-B59C-996F4631935A}" type="presParOf" srcId="{5C68BEF4-37CF-4451-8CD7-55E9333CC0F9}" destId="{A2D901F1-FDB3-4A59-92E7-8A1A8E386BD5}" srcOrd="2" destOrd="0" presId="urn:microsoft.com/office/officeart/2005/8/layout/matrix1"/>
    <dgm:cxn modelId="{F68CEE43-6823-4438-9747-5955EB5F8EE6}" type="presParOf" srcId="{5C68BEF4-37CF-4451-8CD7-55E9333CC0F9}" destId="{655156FC-61CA-4A1C-995E-4DEBC34B8163}" srcOrd="3" destOrd="0" presId="urn:microsoft.com/office/officeart/2005/8/layout/matrix1"/>
    <dgm:cxn modelId="{AB14D251-3534-43B5-BAC6-F732A2EFD4FA}" type="presParOf" srcId="{5C68BEF4-37CF-4451-8CD7-55E9333CC0F9}" destId="{73C27894-36E9-428D-913F-8BD0D72FBADE}" srcOrd="4" destOrd="0" presId="urn:microsoft.com/office/officeart/2005/8/layout/matrix1"/>
    <dgm:cxn modelId="{4CD7D057-68BE-44EB-BDEA-CB16FAD33005}" type="presParOf" srcId="{5C68BEF4-37CF-4451-8CD7-55E9333CC0F9}" destId="{49819B87-8455-4085-B1EE-03943946DD72}" srcOrd="5" destOrd="0" presId="urn:microsoft.com/office/officeart/2005/8/layout/matrix1"/>
    <dgm:cxn modelId="{6B6E2A36-CF2C-4BBF-8D86-806807F043C6}" type="presParOf" srcId="{5C68BEF4-37CF-4451-8CD7-55E9333CC0F9}" destId="{E269CD4E-FF9B-4708-B70E-2C7DEA430E65}" srcOrd="6" destOrd="0" presId="urn:microsoft.com/office/officeart/2005/8/layout/matrix1"/>
    <dgm:cxn modelId="{DCEA01A4-6233-4EBD-BA30-1331EEC7894A}" type="presParOf" srcId="{5C68BEF4-37CF-4451-8CD7-55E9333CC0F9}" destId="{63450AD6-6552-448D-9321-36B3E548AC9C}" srcOrd="7" destOrd="0" presId="urn:microsoft.com/office/officeart/2005/8/layout/matrix1"/>
    <dgm:cxn modelId="{6029784B-3025-4AB0-A12D-708387CA04F2}" type="presParOf" srcId="{276344D9-0750-4552-9323-9F86BC686577}" destId="{7683AFC0-A360-44D5-9D90-D9AD37F25845}" srcOrd="1" destOrd="0" presId="urn:microsoft.com/office/officeart/2005/8/layout/matrix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4B48C1-593E-41E0-B974-9227C8B9667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7353DAB-4584-46D4-95C9-7C32AE7D24D8}">
      <dgm:prSet phldrT="[Text]" custT="1"/>
      <dgm:spPr>
        <a:solidFill>
          <a:srgbClr val="FFDF79"/>
        </a:solidFill>
      </dgm:spPr>
      <dgm:t>
        <a:bodyPr/>
        <a:lstStyle/>
        <a:p>
          <a:pPr algn="just"/>
          <a:r>
            <a:rPr lang="en-US" sz="2400" smtClean="0">
              <a:solidFill>
                <a:schemeClr val="tx1"/>
              </a:solidFill>
            </a:rPr>
            <a:t>Bảo đảm một cơ chế báo cáo bảo mật, có nhạy cảm trẻ em, nhạy cảm giới, và dễ tiếp cận</a:t>
          </a:r>
          <a:endParaRPr lang="en-US" sz="2400" dirty="0">
            <a:solidFill>
              <a:schemeClr val="tx1"/>
            </a:solidFill>
            <a:latin typeface="Arial" panose="020B0604020202020204" pitchFamily="34" charset="0"/>
            <a:cs typeface="Arial" panose="020B0604020202020204" pitchFamily="34" charset="0"/>
          </a:endParaRPr>
        </a:p>
      </dgm:t>
    </dgm:pt>
    <dgm:pt modelId="{3DDDE479-0230-4371-A3B9-9179424D8B03}" type="parTrans" cxnId="{FE8DC409-CCB6-4794-8CAA-6ECB38C45A13}">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9F4FF139-29B0-4CFA-8FBD-8587DDD5A835}" type="sibTrans" cxnId="{FE8DC409-CCB6-4794-8CAA-6ECB38C45A13}">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BCCAA6D7-E43C-4995-8550-2C2DD2EDA2FF}">
      <dgm:prSet phldrT="[Text]" custT="1"/>
      <dgm:spPr>
        <a:solidFill>
          <a:srgbClr val="FFDF79"/>
        </a:solidFill>
      </dgm:spPr>
      <dgm:t>
        <a:bodyPr/>
        <a:lstStyle/>
        <a:p>
          <a:pPr algn="just"/>
          <a:r>
            <a:rPr lang="vi-VN" sz="2400" smtClean="0">
              <a:solidFill>
                <a:schemeClr val="tx1"/>
              </a:solidFill>
            </a:rPr>
            <a:t>T</a:t>
          </a:r>
          <a:r>
            <a:rPr lang="en-US" sz="2400" smtClean="0">
              <a:solidFill>
                <a:schemeClr val="tx1"/>
              </a:solidFill>
            </a:rPr>
            <a:t>hực hiện một qui trình thống nhất, đồng bộ về hỗ trợ, thông tin, tư vấn, xử lí các vụ việc BLHĐTCSG, tuân thủ các nguyên tắc cơ bản của </a:t>
          </a:r>
          <a:r>
            <a:rPr lang="vi-VN" sz="2400" smtClean="0">
              <a:solidFill>
                <a:schemeClr val="tx1"/>
              </a:solidFill>
            </a:rPr>
            <a:t>TVHĐ</a:t>
          </a:r>
          <a:endParaRPr lang="en-US" sz="2400" dirty="0">
            <a:solidFill>
              <a:schemeClr val="tx1"/>
            </a:solidFill>
            <a:latin typeface="Arial" panose="020B0604020202020204" pitchFamily="34" charset="0"/>
            <a:cs typeface="Arial" panose="020B0604020202020204" pitchFamily="34" charset="0"/>
          </a:endParaRPr>
        </a:p>
      </dgm:t>
    </dgm:pt>
    <dgm:pt modelId="{790C38D7-F60B-4826-BF45-B61EF5F29C1C}" type="parTrans" cxnId="{E87BE780-3334-40F7-BF55-D0D235CB6C24}">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68D95915-EDF6-45EC-8CCE-21CFB4360AE1}" type="sibTrans" cxnId="{E87BE780-3334-40F7-BF55-D0D235CB6C24}">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5AFB2678-7710-4E5F-B9B8-4D4F4C039ACA}">
      <dgm:prSet phldrT="[Text]" custT="1"/>
      <dgm:spPr>
        <a:solidFill>
          <a:srgbClr val="FFDF79"/>
        </a:solidFill>
      </dgm:spPr>
      <dgm:t>
        <a:bodyPr/>
        <a:lstStyle/>
        <a:p>
          <a:pPr algn="just"/>
          <a:r>
            <a:rPr lang="en-US" sz="2400" smtClean="0">
              <a:solidFill>
                <a:schemeClr val="tx1"/>
              </a:solidFill>
            </a:rPr>
            <a:t>Thiết lập không gian thân thiện, chào đón và an toàn cho mọi học sinh (nam, nữ, LGBT) khi đến tư vấn</a:t>
          </a:r>
          <a:endParaRPr lang="en-US" sz="2400" dirty="0">
            <a:solidFill>
              <a:schemeClr val="tx1"/>
            </a:solidFill>
            <a:latin typeface="Arial" panose="020B0604020202020204" pitchFamily="34" charset="0"/>
            <a:cs typeface="Arial" panose="020B0604020202020204" pitchFamily="34" charset="0"/>
          </a:endParaRPr>
        </a:p>
      </dgm:t>
    </dgm:pt>
    <dgm:pt modelId="{31E04144-46AF-4AA5-B588-3907EC790D1C}" type="parTrans" cxnId="{B91CF867-BCB9-4643-BA97-2718957312E6}">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2B13D1A1-520D-4F71-A0AF-81A75FB5A124}" type="sibTrans" cxnId="{B91CF867-BCB9-4643-BA97-2718957312E6}">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4D2A7336-AC79-489F-9209-1C8C578CA4C5}">
      <dgm:prSet phldrT="[Text]" custT="1"/>
      <dgm:spPr>
        <a:solidFill>
          <a:srgbClr val="FFDF79"/>
        </a:solidFill>
      </dgm:spPr>
      <dgm:t>
        <a:bodyPr/>
        <a:lstStyle/>
        <a:p>
          <a:r>
            <a:rPr lang="en-US" sz="2400" smtClean="0">
              <a:solidFill>
                <a:schemeClr val="tx1"/>
              </a:solidFill>
            </a:rPr>
            <a:t>GVCN và mọi thành viên tổ/ban tư vấn cần được đào tạo và trang bị kiến thức về BLHĐTCSG, bình đẳng giới, đa dạng giới... </a:t>
          </a:r>
          <a:endParaRPr lang="en-US" sz="2400" dirty="0">
            <a:solidFill>
              <a:schemeClr val="tx1"/>
            </a:solidFill>
            <a:latin typeface="Arial" panose="020B0604020202020204" pitchFamily="34" charset="0"/>
            <a:cs typeface="Arial" panose="020B0604020202020204" pitchFamily="34" charset="0"/>
          </a:endParaRPr>
        </a:p>
      </dgm:t>
    </dgm:pt>
    <dgm:pt modelId="{D02B8A2C-BECA-4705-A906-D8C869303491}" type="parTrans" cxnId="{0147A2F0-56A8-451E-A4D2-5101F75DA254}">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6189B4A2-E243-4E63-9D99-C20FA4AD1B36}" type="sibTrans" cxnId="{0147A2F0-56A8-451E-A4D2-5101F75DA254}">
      <dgm:prSet/>
      <dgm:spPr/>
      <dgm:t>
        <a:bodyPr/>
        <a:lstStyle/>
        <a:p>
          <a:endParaRPr lang="en-US" sz="2400">
            <a:solidFill>
              <a:schemeClr val="tx1"/>
            </a:solidFill>
            <a:latin typeface="Arial" panose="020B0604020202020204" pitchFamily="34" charset="0"/>
            <a:cs typeface="Arial" panose="020B0604020202020204" pitchFamily="34" charset="0"/>
          </a:endParaRPr>
        </a:p>
      </dgm:t>
    </dgm:pt>
    <dgm:pt modelId="{F2A34EF8-B60E-4CF2-86E9-CD57FEA301EE}" type="pres">
      <dgm:prSet presAssocID="{FA4B48C1-593E-41E0-B974-9227C8B9667E}" presName="Name0" presStyleCnt="0">
        <dgm:presLayoutVars>
          <dgm:chMax val="7"/>
          <dgm:chPref val="7"/>
          <dgm:dir/>
        </dgm:presLayoutVars>
      </dgm:prSet>
      <dgm:spPr/>
      <dgm:t>
        <a:bodyPr/>
        <a:lstStyle/>
        <a:p>
          <a:endParaRPr lang="en-US"/>
        </a:p>
      </dgm:t>
    </dgm:pt>
    <dgm:pt modelId="{19FFFC42-29CD-486F-9CAD-30DA81083939}" type="pres">
      <dgm:prSet presAssocID="{FA4B48C1-593E-41E0-B974-9227C8B9667E}" presName="Name1" presStyleCnt="0"/>
      <dgm:spPr/>
    </dgm:pt>
    <dgm:pt modelId="{3A1B3DB8-8B06-41C8-8F4B-91D0231C0563}" type="pres">
      <dgm:prSet presAssocID="{FA4B48C1-593E-41E0-B974-9227C8B9667E}" presName="cycle" presStyleCnt="0"/>
      <dgm:spPr/>
    </dgm:pt>
    <dgm:pt modelId="{97AFD8E3-B306-4773-81A3-42714A0E0113}" type="pres">
      <dgm:prSet presAssocID="{FA4B48C1-593E-41E0-B974-9227C8B9667E}" presName="srcNode" presStyleLbl="node1" presStyleIdx="0" presStyleCnt="4"/>
      <dgm:spPr/>
    </dgm:pt>
    <dgm:pt modelId="{87076BFE-D28B-4545-8E02-220313D7AD2D}" type="pres">
      <dgm:prSet presAssocID="{FA4B48C1-593E-41E0-B974-9227C8B9667E}" presName="conn" presStyleLbl="parChTrans1D2" presStyleIdx="0" presStyleCnt="1"/>
      <dgm:spPr/>
      <dgm:t>
        <a:bodyPr/>
        <a:lstStyle/>
        <a:p>
          <a:endParaRPr lang="en-US"/>
        </a:p>
      </dgm:t>
    </dgm:pt>
    <dgm:pt modelId="{C38DF78E-7181-46C0-A95D-FD6657A7BE59}" type="pres">
      <dgm:prSet presAssocID="{FA4B48C1-593E-41E0-B974-9227C8B9667E}" presName="extraNode" presStyleLbl="node1" presStyleIdx="0" presStyleCnt="4"/>
      <dgm:spPr/>
    </dgm:pt>
    <dgm:pt modelId="{DF2F99AE-5B96-4072-A9BF-AA148846F0E9}" type="pres">
      <dgm:prSet presAssocID="{FA4B48C1-593E-41E0-B974-9227C8B9667E}" presName="dstNode" presStyleLbl="node1" presStyleIdx="0" presStyleCnt="4"/>
      <dgm:spPr/>
    </dgm:pt>
    <dgm:pt modelId="{3EB6FF1E-6A4E-486B-A43C-E681E9981469}" type="pres">
      <dgm:prSet presAssocID="{17353DAB-4584-46D4-95C9-7C32AE7D24D8}" presName="text_1" presStyleLbl="node1" presStyleIdx="0" presStyleCnt="4">
        <dgm:presLayoutVars>
          <dgm:bulletEnabled val="1"/>
        </dgm:presLayoutVars>
      </dgm:prSet>
      <dgm:spPr/>
      <dgm:t>
        <a:bodyPr/>
        <a:lstStyle/>
        <a:p>
          <a:endParaRPr lang="en-US"/>
        </a:p>
      </dgm:t>
    </dgm:pt>
    <dgm:pt modelId="{9CC72886-6740-4EB5-B0E0-13C6790D3A3C}" type="pres">
      <dgm:prSet presAssocID="{17353DAB-4584-46D4-95C9-7C32AE7D24D8}" presName="accent_1" presStyleCnt="0"/>
      <dgm:spPr/>
    </dgm:pt>
    <dgm:pt modelId="{26751FDD-9FF1-4E99-8D40-989B2198987F}" type="pres">
      <dgm:prSet presAssocID="{17353DAB-4584-46D4-95C9-7C32AE7D24D8}" presName="accentRepeatNode" presStyleLbl="solidFgAcc1" presStyleIdx="0" presStyleCnt="4"/>
      <dgm:spPr/>
    </dgm:pt>
    <dgm:pt modelId="{0EAA9A97-B8A5-42C1-8ABF-F2E78DC9ADD5}" type="pres">
      <dgm:prSet presAssocID="{BCCAA6D7-E43C-4995-8550-2C2DD2EDA2FF}" presName="text_2" presStyleLbl="node1" presStyleIdx="1" presStyleCnt="4" custScaleX="102529" custLinFactNeighborX="1945" custLinFactNeighborY="1787">
        <dgm:presLayoutVars>
          <dgm:bulletEnabled val="1"/>
        </dgm:presLayoutVars>
      </dgm:prSet>
      <dgm:spPr/>
      <dgm:t>
        <a:bodyPr/>
        <a:lstStyle/>
        <a:p>
          <a:endParaRPr lang="en-US"/>
        </a:p>
      </dgm:t>
    </dgm:pt>
    <dgm:pt modelId="{A90F2BCA-4EA0-4620-90DE-1987836649DB}" type="pres">
      <dgm:prSet presAssocID="{BCCAA6D7-E43C-4995-8550-2C2DD2EDA2FF}" presName="accent_2" presStyleCnt="0"/>
      <dgm:spPr/>
    </dgm:pt>
    <dgm:pt modelId="{F70D971D-EAC1-43D1-88D2-720A1D4163BD}" type="pres">
      <dgm:prSet presAssocID="{BCCAA6D7-E43C-4995-8550-2C2DD2EDA2FF}" presName="accentRepeatNode" presStyleLbl="solidFgAcc1" presStyleIdx="1" presStyleCnt="4"/>
      <dgm:spPr/>
    </dgm:pt>
    <dgm:pt modelId="{69D21981-9B3B-4043-B2FF-49972ACF3D44}" type="pres">
      <dgm:prSet presAssocID="{5AFB2678-7710-4E5F-B9B8-4D4F4C039ACA}" presName="text_3" presStyleLbl="node1" presStyleIdx="2" presStyleCnt="4">
        <dgm:presLayoutVars>
          <dgm:bulletEnabled val="1"/>
        </dgm:presLayoutVars>
      </dgm:prSet>
      <dgm:spPr/>
      <dgm:t>
        <a:bodyPr/>
        <a:lstStyle/>
        <a:p>
          <a:endParaRPr lang="en-US"/>
        </a:p>
      </dgm:t>
    </dgm:pt>
    <dgm:pt modelId="{B4A775B6-30D4-4C07-A77A-C4D3A493FA1E}" type="pres">
      <dgm:prSet presAssocID="{5AFB2678-7710-4E5F-B9B8-4D4F4C039ACA}" presName="accent_3" presStyleCnt="0"/>
      <dgm:spPr/>
    </dgm:pt>
    <dgm:pt modelId="{A9E1929C-E9FB-4A53-B238-51475129FD8E}" type="pres">
      <dgm:prSet presAssocID="{5AFB2678-7710-4E5F-B9B8-4D4F4C039ACA}" presName="accentRepeatNode" presStyleLbl="solidFgAcc1" presStyleIdx="2" presStyleCnt="4"/>
      <dgm:spPr/>
    </dgm:pt>
    <dgm:pt modelId="{9EB8736B-2E09-4F13-A819-A2BDB9C3B404}" type="pres">
      <dgm:prSet presAssocID="{4D2A7336-AC79-489F-9209-1C8C578CA4C5}" presName="text_4" presStyleLbl="node1" presStyleIdx="3" presStyleCnt="4">
        <dgm:presLayoutVars>
          <dgm:bulletEnabled val="1"/>
        </dgm:presLayoutVars>
      </dgm:prSet>
      <dgm:spPr/>
      <dgm:t>
        <a:bodyPr/>
        <a:lstStyle/>
        <a:p>
          <a:endParaRPr lang="en-US"/>
        </a:p>
      </dgm:t>
    </dgm:pt>
    <dgm:pt modelId="{C34A4607-2BAC-463F-B361-6A610CB96A7F}" type="pres">
      <dgm:prSet presAssocID="{4D2A7336-AC79-489F-9209-1C8C578CA4C5}" presName="accent_4" presStyleCnt="0"/>
      <dgm:spPr/>
    </dgm:pt>
    <dgm:pt modelId="{5A5A4AA5-8E7B-4F30-A00A-62F142616E0F}" type="pres">
      <dgm:prSet presAssocID="{4D2A7336-AC79-489F-9209-1C8C578CA4C5}" presName="accentRepeatNode" presStyleLbl="solidFgAcc1" presStyleIdx="3" presStyleCnt="4"/>
      <dgm:spPr/>
    </dgm:pt>
  </dgm:ptLst>
  <dgm:cxnLst>
    <dgm:cxn modelId="{B91CF867-BCB9-4643-BA97-2718957312E6}" srcId="{FA4B48C1-593E-41E0-B974-9227C8B9667E}" destId="{5AFB2678-7710-4E5F-B9B8-4D4F4C039ACA}" srcOrd="2" destOrd="0" parTransId="{31E04144-46AF-4AA5-B588-3907EC790D1C}" sibTransId="{2B13D1A1-520D-4F71-A0AF-81A75FB5A124}"/>
    <dgm:cxn modelId="{A80ECC39-8181-4AC3-937B-E9E1F26E425D}" type="presOf" srcId="{9F4FF139-29B0-4CFA-8FBD-8587DDD5A835}" destId="{87076BFE-D28B-4545-8E02-220313D7AD2D}" srcOrd="0" destOrd="0" presId="urn:microsoft.com/office/officeart/2008/layout/VerticalCurvedList"/>
    <dgm:cxn modelId="{E87BE780-3334-40F7-BF55-D0D235CB6C24}" srcId="{FA4B48C1-593E-41E0-B974-9227C8B9667E}" destId="{BCCAA6D7-E43C-4995-8550-2C2DD2EDA2FF}" srcOrd="1" destOrd="0" parTransId="{790C38D7-F60B-4826-BF45-B61EF5F29C1C}" sibTransId="{68D95915-EDF6-45EC-8CCE-21CFB4360AE1}"/>
    <dgm:cxn modelId="{24A5DF6E-2CC9-49FA-8828-8100306A459D}" type="presOf" srcId="{17353DAB-4584-46D4-95C9-7C32AE7D24D8}" destId="{3EB6FF1E-6A4E-486B-A43C-E681E9981469}" srcOrd="0" destOrd="0" presId="urn:microsoft.com/office/officeart/2008/layout/VerticalCurvedList"/>
    <dgm:cxn modelId="{BD69ABF4-0E2F-4B5B-B3A8-8A2BE23C9D1F}" type="presOf" srcId="{5AFB2678-7710-4E5F-B9B8-4D4F4C039ACA}" destId="{69D21981-9B3B-4043-B2FF-49972ACF3D44}" srcOrd="0" destOrd="0" presId="urn:microsoft.com/office/officeart/2008/layout/VerticalCurvedList"/>
    <dgm:cxn modelId="{BCFD6603-1043-44B7-8A90-616427CFD72E}" type="presOf" srcId="{4D2A7336-AC79-489F-9209-1C8C578CA4C5}" destId="{9EB8736B-2E09-4F13-A819-A2BDB9C3B404}" srcOrd="0" destOrd="0" presId="urn:microsoft.com/office/officeart/2008/layout/VerticalCurvedList"/>
    <dgm:cxn modelId="{209184F1-2ADF-4D34-9E6F-6867DA8EA4A5}" type="presOf" srcId="{FA4B48C1-593E-41E0-B974-9227C8B9667E}" destId="{F2A34EF8-B60E-4CF2-86E9-CD57FEA301EE}" srcOrd="0" destOrd="0" presId="urn:microsoft.com/office/officeart/2008/layout/VerticalCurvedList"/>
    <dgm:cxn modelId="{FE8DC409-CCB6-4794-8CAA-6ECB38C45A13}" srcId="{FA4B48C1-593E-41E0-B974-9227C8B9667E}" destId="{17353DAB-4584-46D4-95C9-7C32AE7D24D8}" srcOrd="0" destOrd="0" parTransId="{3DDDE479-0230-4371-A3B9-9179424D8B03}" sibTransId="{9F4FF139-29B0-4CFA-8FBD-8587DDD5A835}"/>
    <dgm:cxn modelId="{3E9EF736-46A0-4A41-9D4E-4F63258D14C6}" type="presOf" srcId="{BCCAA6D7-E43C-4995-8550-2C2DD2EDA2FF}" destId="{0EAA9A97-B8A5-42C1-8ABF-F2E78DC9ADD5}" srcOrd="0" destOrd="0" presId="urn:microsoft.com/office/officeart/2008/layout/VerticalCurvedList"/>
    <dgm:cxn modelId="{0147A2F0-56A8-451E-A4D2-5101F75DA254}" srcId="{FA4B48C1-593E-41E0-B974-9227C8B9667E}" destId="{4D2A7336-AC79-489F-9209-1C8C578CA4C5}" srcOrd="3" destOrd="0" parTransId="{D02B8A2C-BECA-4705-A906-D8C869303491}" sibTransId="{6189B4A2-E243-4E63-9D99-C20FA4AD1B36}"/>
    <dgm:cxn modelId="{00C56CBE-E5D4-40A6-A606-1901E0F968E9}" type="presParOf" srcId="{F2A34EF8-B60E-4CF2-86E9-CD57FEA301EE}" destId="{19FFFC42-29CD-486F-9CAD-30DA81083939}" srcOrd="0" destOrd="0" presId="urn:microsoft.com/office/officeart/2008/layout/VerticalCurvedList"/>
    <dgm:cxn modelId="{46AC2D4E-5415-42AF-8A14-1483F2C374D1}" type="presParOf" srcId="{19FFFC42-29CD-486F-9CAD-30DA81083939}" destId="{3A1B3DB8-8B06-41C8-8F4B-91D0231C0563}" srcOrd="0" destOrd="0" presId="urn:microsoft.com/office/officeart/2008/layout/VerticalCurvedList"/>
    <dgm:cxn modelId="{EF0A71D9-4C36-4EB6-90DE-8B9C6D60863B}" type="presParOf" srcId="{3A1B3DB8-8B06-41C8-8F4B-91D0231C0563}" destId="{97AFD8E3-B306-4773-81A3-42714A0E0113}" srcOrd="0" destOrd="0" presId="urn:microsoft.com/office/officeart/2008/layout/VerticalCurvedList"/>
    <dgm:cxn modelId="{48112747-B850-48B2-BC99-F25FE0896287}" type="presParOf" srcId="{3A1B3DB8-8B06-41C8-8F4B-91D0231C0563}" destId="{87076BFE-D28B-4545-8E02-220313D7AD2D}" srcOrd="1" destOrd="0" presId="urn:microsoft.com/office/officeart/2008/layout/VerticalCurvedList"/>
    <dgm:cxn modelId="{C69ADF59-C508-4987-BD3B-8636606131B1}" type="presParOf" srcId="{3A1B3DB8-8B06-41C8-8F4B-91D0231C0563}" destId="{C38DF78E-7181-46C0-A95D-FD6657A7BE59}" srcOrd="2" destOrd="0" presId="urn:microsoft.com/office/officeart/2008/layout/VerticalCurvedList"/>
    <dgm:cxn modelId="{986DE36A-832C-4180-AE7F-B4A65BCF24D9}" type="presParOf" srcId="{3A1B3DB8-8B06-41C8-8F4B-91D0231C0563}" destId="{DF2F99AE-5B96-4072-A9BF-AA148846F0E9}" srcOrd="3" destOrd="0" presId="urn:microsoft.com/office/officeart/2008/layout/VerticalCurvedList"/>
    <dgm:cxn modelId="{F97750E0-BC2F-4578-8967-E2050492FAA4}" type="presParOf" srcId="{19FFFC42-29CD-486F-9CAD-30DA81083939}" destId="{3EB6FF1E-6A4E-486B-A43C-E681E9981469}" srcOrd="1" destOrd="0" presId="urn:microsoft.com/office/officeart/2008/layout/VerticalCurvedList"/>
    <dgm:cxn modelId="{4FB36DF2-01DB-4233-A582-4C8355E028BD}" type="presParOf" srcId="{19FFFC42-29CD-486F-9CAD-30DA81083939}" destId="{9CC72886-6740-4EB5-B0E0-13C6790D3A3C}" srcOrd="2" destOrd="0" presId="urn:microsoft.com/office/officeart/2008/layout/VerticalCurvedList"/>
    <dgm:cxn modelId="{EDEEF29C-7D9D-4202-BA4F-7A9B1748AADC}" type="presParOf" srcId="{9CC72886-6740-4EB5-B0E0-13C6790D3A3C}" destId="{26751FDD-9FF1-4E99-8D40-989B2198987F}" srcOrd="0" destOrd="0" presId="urn:microsoft.com/office/officeart/2008/layout/VerticalCurvedList"/>
    <dgm:cxn modelId="{23A91282-1CE9-4A35-82B5-4CD31D4A575E}" type="presParOf" srcId="{19FFFC42-29CD-486F-9CAD-30DA81083939}" destId="{0EAA9A97-B8A5-42C1-8ABF-F2E78DC9ADD5}" srcOrd="3" destOrd="0" presId="urn:microsoft.com/office/officeart/2008/layout/VerticalCurvedList"/>
    <dgm:cxn modelId="{A1E80CCB-4F30-452D-8058-19B9A35FFED8}" type="presParOf" srcId="{19FFFC42-29CD-486F-9CAD-30DA81083939}" destId="{A90F2BCA-4EA0-4620-90DE-1987836649DB}" srcOrd="4" destOrd="0" presId="urn:microsoft.com/office/officeart/2008/layout/VerticalCurvedList"/>
    <dgm:cxn modelId="{2EB50606-DBD7-4227-828A-653904D000A2}" type="presParOf" srcId="{A90F2BCA-4EA0-4620-90DE-1987836649DB}" destId="{F70D971D-EAC1-43D1-88D2-720A1D4163BD}" srcOrd="0" destOrd="0" presId="urn:microsoft.com/office/officeart/2008/layout/VerticalCurvedList"/>
    <dgm:cxn modelId="{798AA867-F4CC-434F-B7C7-DA3DC2821D18}" type="presParOf" srcId="{19FFFC42-29CD-486F-9CAD-30DA81083939}" destId="{69D21981-9B3B-4043-B2FF-49972ACF3D44}" srcOrd="5" destOrd="0" presId="urn:microsoft.com/office/officeart/2008/layout/VerticalCurvedList"/>
    <dgm:cxn modelId="{3B900FDE-224B-46B1-8FCD-39D9A20E3BDA}" type="presParOf" srcId="{19FFFC42-29CD-486F-9CAD-30DA81083939}" destId="{B4A775B6-30D4-4C07-A77A-C4D3A493FA1E}" srcOrd="6" destOrd="0" presId="urn:microsoft.com/office/officeart/2008/layout/VerticalCurvedList"/>
    <dgm:cxn modelId="{89F4A4F9-36B2-44C3-B3D3-ED8C8E79508A}" type="presParOf" srcId="{B4A775B6-30D4-4C07-A77A-C4D3A493FA1E}" destId="{A9E1929C-E9FB-4A53-B238-51475129FD8E}" srcOrd="0" destOrd="0" presId="urn:microsoft.com/office/officeart/2008/layout/VerticalCurvedList"/>
    <dgm:cxn modelId="{393C473C-40A1-445E-959A-8DE9DEA171A6}" type="presParOf" srcId="{19FFFC42-29CD-486F-9CAD-30DA81083939}" destId="{9EB8736B-2E09-4F13-A819-A2BDB9C3B404}" srcOrd="7" destOrd="0" presId="urn:microsoft.com/office/officeart/2008/layout/VerticalCurvedList"/>
    <dgm:cxn modelId="{3D09E2F3-FE93-4AB2-877D-9ED147707F76}" type="presParOf" srcId="{19FFFC42-29CD-486F-9CAD-30DA81083939}" destId="{C34A4607-2BAC-463F-B361-6A610CB96A7F}" srcOrd="8" destOrd="0" presId="urn:microsoft.com/office/officeart/2008/layout/VerticalCurvedList"/>
    <dgm:cxn modelId="{5F2BC595-86A4-4EBB-A058-1AB50BEC0AC8}" type="presParOf" srcId="{C34A4607-2BAC-463F-B361-6A610CB96A7F}" destId="{5A5A4AA5-8E7B-4F30-A00A-62F142616E0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76BFE-D28B-4545-8E02-220313D7AD2D}">
      <dsp:nvSpPr>
        <dsp:cNvPr id="0" name=""/>
        <dsp:cNvSpPr/>
      </dsp:nvSpPr>
      <dsp:spPr>
        <a:xfrm>
          <a:off x="-7755416" y="-1184976"/>
          <a:ext cx="9227952" cy="9227952"/>
        </a:xfrm>
        <a:prstGeom prst="blockArc">
          <a:avLst>
            <a:gd name="adj1" fmla="val 18900000"/>
            <a:gd name="adj2" fmla="val 2700000"/>
            <a:gd name="adj3" fmla="val 234"/>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6FF1E-6A4E-486B-A43C-E681E9981469}">
      <dsp:nvSpPr>
        <dsp:cNvPr id="0" name=""/>
        <dsp:cNvSpPr/>
      </dsp:nvSpPr>
      <dsp:spPr>
        <a:xfrm>
          <a:off x="1197532" y="979733"/>
          <a:ext cx="8770788" cy="1959193"/>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55110" tIns="71120" rIns="71120" bIns="71120" numCol="1" spcCol="1270" anchor="ctr" anchorCtr="0">
          <a:noAutofit/>
        </a:bodyPr>
        <a:lstStyle/>
        <a:p>
          <a:pPr lvl="0" algn="l" defTabSz="1244600">
            <a:lnSpc>
              <a:spcPct val="90000"/>
            </a:lnSpc>
            <a:spcBef>
              <a:spcPct val="0"/>
            </a:spcBef>
            <a:spcAft>
              <a:spcPct val="35000"/>
            </a:spcAft>
          </a:pPr>
          <a:r>
            <a:rPr lang="en-US" sz="2800" b="1" kern="1200" dirty="0" err="1" smtClean="0">
              <a:solidFill>
                <a:schemeClr val="tx1"/>
              </a:solidFill>
              <a:latin typeface="Calibri" pitchFamily="34" charset="0"/>
              <a:cs typeface="Arial" panose="020B0604020202020204" pitchFamily="34" charset="0"/>
            </a:rPr>
            <a:t>Vai</a:t>
          </a:r>
          <a:r>
            <a:rPr lang="en-US" sz="2800" b="1" kern="1200" dirty="0" smtClean="0">
              <a:solidFill>
                <a:schemeClr val="tx1"/>
              </a:solidFill>
              <a:latin typeface="Calibri" pitchFamily="34" charset="0"/>
              <a:cs typeface="Arial" panose="020B0604020202020204" pitchFamily="34" charset="0"/>
            </a:rPr>
            <a:t> </a:t>
          </a:r>
          <a:r>
            <a:rPr lang="en-US" sz="2800" b="1" kern="1200" dirty="0" err="1" smtClean="0">
              <a:solidFill>
                <a:schemeClr val="tx1"/>
              </a:solidFill>
              <a:latin typeface="Calibri" pitchFamily="34" charset="0"/>
              <a:cs typeface="Arial" panose="020B0604020202020204" pitchFamily="34" charset="0"/>
            </a:rPr>
            <a:t>trò</a:t>
          </a:r>
          <a:r>
            <a:rPr lang="en-US" sz="2800" b="1" kern="1200" dirty="0" smtClean="0">
              <a:solidFill>
                <a:schemeClr val="tx1"/>
              </a:solidFill>
              <a:latin typeface="Calibri" pitchFamily="34" charset="0"/>
              <a:cs typeface="Arial" panose="020B0604020202020204" pitchFamily="34" charset="0"/>
            </a:rPr>
            <a:t>,</a:t>
          </a:r>
          <a:r>
            <a:rPr lang="vi-VN" sz="2800" b="1" kern="1200" dirty="0" smtClean="0">
              <a:solidFill>
                <a:schemeClr val="tx1"/>
              </a:solidFill>
              <a:latin typeface="Calibri" pitchFamily="34" charset="0"/>
              <a:cs typeface="Arial" panose="020B0604020202020204" pitchFamily="34" charset="0"/>
            </a:rPr>
            <a:t> nhiệm vụ của GVCN trường THPT và  </a:t>
          </a:r>
        </a:p>
        <a:p>
          <a:pPr lvl="0" algn="l" defTabSz="1244600">
            <a:lnSpc>
              <a:spcPct val="90000"/>
            </a:lnSpc>
            <a:spcBef>
              <a:spcPct val="0"/>
            </a:spcBef>
            <a:spcAft>
              <a:spcPct val="35000"/>
            </a:spcAft>
          </a:pPr>
          <a:r>
            <a:rPr lang="vi-VN" sz="2800" b="1" kern="1200" dirty="0" smtClean="0">
              <a:solidFill>
                <a:schemeClr val="tx1"/>
              </a:solidFill>
              <a:latin typeface="Calibri" pitchFamily="34" charset="0"/>
              <a:cs typeface="Arial" panose="020B0604020202020204" pitchFamily="34" charset="0"/>
            </a:rPr>
            <a:t>Sự cần thiết phải LGG trong công tác QL, GD HS </a:t>
          </a:r>
          <a:r>
            <a:rPr lang="en-US" sz="2800" b="1" kern="1200" dirty="0" smtClean="0">
              <a:solidFill>
                <a:schemeClr val="tx1"/>
              </a:solidFill>
              <a:latin typeface="Calibri" pitchFamily="34" charset="0"/>
              <a:cs typeface="Arial" panose="020B0604020202020204" pitchFamily="34" charset="0"/>
            </a:rPr>
            <a:t>ở </a:t>
          </a:r>
          <a:r>
            <a:rPr lang="en-US" sz="2800" b="1" kern="1200" dirty="0" err="1" smtClean="0">
              <a:solidFill>
                <a:schemeClr val="tx1"/>
              </a:solidFill>
              <a:latin typeface="Calibri" pitchFamily="34" charset="0"/>
              <a:cs typeface="Arial" panose="020B0604020202020204" pitchFamily="34" charset="0"/>
            </a:rPr>
            <a:t>trường</a:t>
          </a:r>
          <a:r>
            <a:rPr lang="en-US" sz="2800" b="1" kern="1200" dirty="0" smtClean="0">
              <a:solidFill>
                <a:schemeClr val="tx1"/>
              </a:solidFill>
              <a:latin typeface="Calibri" pitchFamily="34" charset="0"/>
              <a:cs typeface="Arial" panose="020B0604020202020204" pitchFamily="34" charset="0"/>
            </a:rPr>
            <a:t> THPT</a:t>
          </a:r>
          <a:endParaRPr lang="en-US" sz="2800" b="1" kern="1200" dirty="0">
            <a:solidFill>
              <a:schemeClr val="tx1"/>
            </a:solidFill>
            <a:latin typeface="Calibri" pitchFamily="34" charset="0"/>
            <a:cs typeface="Arial" panose="020B0604020202020204" pitchFamily="34" charset="0"/>
          </a:endParaRPr>
        </a:p>
      </dsp:txBody>
      <dsp:txXfrm>
        <a:off x="1197532" y="979733"/>
        <a:ext cx="8770788" cy="1959193"/>
      </dsp:txXfrm>
    </dsp:sp>
    <dsp:sp modelId="{26751FDD-9FF1-4E99-8D40-989B2198987F}">
      <dsp:nvSpPr>
        <dsp:cNvPr id="0" name=""/>
        <dsp:cNvSpPr/>
      </dsp:nvSpPr>
      <dsp:spPr>
        <a:xfrm>
          <a:off x="553227" y="1197032"/>
          <a:ext cx="1288610" cy="1524595"/>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7E7A3-90E7-44E5-8E39-CD6335D30A43}">
      <dsp:nvSpPr>
        <dsp:cNvPr id="0" name=""/>
        <dsp:cNvSpPr/>
      </dsp:nvSpPr>
      <dsp:spPr>
        <a:xfrm>
          <a:off x="1197532" y="3919072"/>
          <a:ext cx="8770788" cy="1959193"/>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55110" tIns="71120" rIns="71120" bIns="71120" numCol="1" spcCol="1270" anchor="ctr" anchorCtr="0">
          <a:noAutofit/>
        </a:bodyPr>
        <a:lstStyle/>
        <a:p>
          <a:pPr lvl="0" algn="l" defTabSz="1244600">
            <a:lnSpc>
              <a:spcPct val="90000"/>
            </a:lnSpc>
            <a:spcBef>
              <a:spcPct val="0"/>
            </a:spcBef>
            <a:spcAft>
              <a:spcPct val="35000"/>
            </a:spcAft>
          </a:pPr>
          <a:r>
            <a:rPr lang="vi-VN" sz="2800" b="1" kern="1200" dirty="0" smtClean="0">
              <a:solidFill>
                <a:schemeClr val="tx1"/>
              </a:solidFill>
              <a:latin typeface="Calibri" pitchFamily="34" charset="0"/>
              <a:cs typeface="Arial" panose="020B0604020202020204" pitchFamily="34" charset="0"/>
            </a:rPr>
            <a:t>Qui trình LGG; </a:t>
          </a:r>
        </a:p>
        <a:p>
          <a:pPr lvl="0" algn="l" defTabSz="1244600">
            <a:lnSpc>
              <a:spcPct val="90000"/>
            </a:lnSpc>
            <a:spcBef>
              <a:spcPct val="0"/>
            </a:spcBef>
            <a:spcAft>
              <a:spcPct val="35000"/>
            </a:spcAft>
          </a:pPr>
          <a:r>
            <a:rPr lang="vi-VN" sz="2800" b="1" kern="1200" dirty="0" smtClean="0">
              <a:solidFill>
                <a:schemeClr val="tx1"/>
              </a:solidFill>
              <a:latin typeface="Calibri" pitchFamily="34" charset="0"/>
              <a:cs typeface="Arial" panose="020B0604020202020204" pitchFamily="34" charset="0"/>
            </a:rPr>
            <a:t>Định hướng thực hiện LGG trong QL, GD HS </a:t>
          </a:r>
        </a:p>
        <a:p>
          <a:pPr lvl="0" algn="l" defTabSz="1244600">
            <a:lnSpc>
              <a:spcPct val="90000"/>
            </a:lnSpc>
            <a:spcBef>
              <a:spcPct val="0"/>
            </a:spcBef>
            <a:spcAft>
              <a:spcPct val="35000"/>
            </a:spcAft>
          </a:pPr>
          <a:r>
            <a:rPr lang="vi-VN" sz="2800" b="1" kern="1200" dirty="0" smtClean="0">
              <a:solidFill>
                <a:schemeClr val="tx1"/>
              </a:solidFill>
              <a:latin typeface="Calibri" pitchFamily="34" charset="0"/>
              <a:cs typeface="Arial" panose="020B0604020202020204" pitchFamily="34" charset="0"/>
            </a:rPr>
            <a:t>của GVCN</a:t>
          </a:r>
          <a:endParaRPr lang="en-US" sz="2800" b="1" kern="1200" dirty="0">
            <a:solidFill>
              <a:schemeClr val="tx1"/>
            </a:solidFill>
            <a:latin typeface="Calibri" pitchFamily="34" charset="0"/>
            <a:cs typeface="Arial" panose="020B0604020202020204" pitchFamily="34" charset="0"/>
          </a:endParaRPr>
        </a:p>
      </dsp:txBody>
      <dsp:txXfrm>
        <a:off x="1197532" y="3919072"/>
        <a:ext cx="8770788" cy="1959193"/>
      </dsp:txXfrm>
    </dsp:sp>
    <dsp:sp modelId="{A9E1929C-E9FB-4A53-B238-51475129FD8E}">
      <dsp:nvSpPr>
        <dsp:cNvPr id="0" name=""/>
        <dsp:cNvSpPr/>
      </dsp:nvSpPr>
      <dsp:spPr>
        <a:xfrm>
          <a:off x="645150" y="4139739"/>
          <a:ext cx="1304259" cy="1517860"/>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76BFE-D28B-4545-8E02-220313D7AD2D}">
      <dsp:nvSpPr>
        <dsp:cNvPr id="0" name=""/>
        <dsp:cNvSpPr/>
      </dsp:nvSpPr>
      <dsp:spPr>
        <a:xfrm>
          <a:off x="-7605085" y="-1184976"/>
          <a:ext cx="9227952" cy="9227952"/>
        </a:xfrm>
        <a:prstGeom prst="blockArc">
          <a:avLst>
            <a:gd name="adj1" fmla="val 18900000"/>
            <a:gd name="adj2" fmla="val 2700000"/>
            <a:gd name="adj3" fmla="val 234"/>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6FF1E-6A4E-486B-A43C-E681E9981469}">
      <dsp:nvSpPr>
        <dsp:cNvPr id="0" name=""/>
        <dsp:cNvSpPr/>
      </dsp:nvSpPr>
      <dsp:spPr>
        <a:xfrm>
          <a:off x="1666463" y="978235"/>
          <a:ext cx="8133590" cy="1962191"/>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55110" tIns="60960" rIns="60960" bIns="60960" numCol="1" spcCol="1270" anchor="ctr" anchorCtr="0">
          <a:noAutofit/>
        </a:bodyPr>
        <a:lstStyle/>
        <a:p>
          <a:pPr lvl="0" algn="l" defTabSz="1066800">
            <a:lnSpc>
              <a:spcPct val="90000"/>
            </a:lnSpc>
            <a:spcBef>
              <a:spcPct val="0"/>
            </a:spcBef>
            <a:spcAft>
              <a:spcPct val="35000"/>
            </a:spcAft>
          </a:pPr>
          <a:r>
            <a:rPr lang="en-US" sz="2400" kern="1200" smtClean="0">
              <a:solidFill>
                <a:schemeClr val="tx1"/>
              </a:solidFill>
            </a:rPr>
            <a:t>Phối hợp tích cực, chặt chẽ với gia đình HS (cả cha và mẹ) để  giải quyết kịp thời, triệt để bất kỳ vụ việc bạo lực nào xảy ra trong lớp học, tránh xung đột kéo dài giữa các học sinh, hoặc giữa HS với GV</a:t>
          </a:r>
          <a:endParaRPr lang="en-US" sz="2400" kern="1200" dirty="0">
            <a:solidFill>
              <a:schemeClr val="tx1"/>
            </a:solidFill>
            <a:latin typeface="Arial" panose="020B0604020202020204" pitchFamily="34" charset="0"/>
            <a:cs typeface="Arial" panose="020B0604020202020204" pitchFamily="34" charset="0"/>
          </a:endParaRPr>
        </a:p>
      </dsp:txBody>
      <dsp:txXfrm>
        <a:off x="1666463" y="978235"/>
        <a:ext cx="8133590" cy="1962191"/>
      </dsp:txXfrm>
    </dsp:sp>
    <dsp:sp modelId="{26751FDD-9FF1-4E99-8D40-989B2198987F}">
      <dsp:nvSpPr>
        <dsp:cNvPr id="0" name=""/>
        <dsp:cNvSpPr/>
      </dsp:nvSpPr>
      <dsp:spPr>
        <a:xfrm>
          <a:off x="800098" y="1147477"/>
          <a:ext cx="1095531" cy="1623706"/>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AA9A97-B8A5-42C1-8ABF-F2E78DC9ADD5}">
      <dsp:nvSpPr>
        <dsp:cNvPr id="0" name=""/>
        <dsp:cNvSpPr/>
      </dsp:nvSpPr>
      <dsp:spPr>
        <a:xfrm>
          <a:off x="1648526" y="3919072"/>
          <a:ext cx="8169462" cy="1959193"/>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55110" tIns="60960" rIns="60960" bIns="60960" numCol="1" spcCol="1270" anchor="ctr" anchorCtr="0">
          <a:noAutofit/>
        </a:bodyPr>
        <a:lstStyle/>
        <a:p>
          <a:pPr lvl="0" algn="l" defTabSz="1066800">
            <a:lnSpc>
              <a:spcPct val="90000"/>
            </a:lnSpc>
            <a:spcBef>
              <a:spcPct val="0"/>
            </a:spcBef>
            <a:spcAft>
              <a:spcPct val="35000"/>
            </a:spcAft>
          </a:pPr>
          <a:r>
            <a:rPr lang="en-US" sz="2400" kern="1200" smtClean="0">
              <a:solidFill>
                <a:schemeClr val="tx1"/>
              </a:solidFill>
            </a:rPr>
            <a:t>Cung cấp cho học sinh tên, địa chỉ liên hệ, số điện thoại của các tổ chức, cá nhân có thể tư vấn, hỗ trợ trẻ em liên quan đến các vấn đề về BLHĐTCSG</a:t>
          </a:r>
          <a:endParaRPr lang="en-US" sz="2400" kern="1200" dirty="0">
            <a:solidFill>
              <a:schemeClr val="tx1"/>
            </a:solidFill>
            <a:latin typeface="Arial" panose="020B0604020202020204" pitchFamily="34" charset="0"/>
            <a:cs typeface="Arial" panose="020B0604020202020204" pitchFamily="34" charset="0"/>
          </a:endParaRPr>
        </a:p>
      </dsp:txBody>
      <dsp:txXfrm>
        <a:off x="1648526" y="3919072"/>
        <a:ext cx="8169462" cy="1959193"/>
      </dsp:txXfrm>
    </dsp:sp>
    <dsp:sp modelId="{F70D971D-EAC1-43D1-88D2-720A1D4163BD}">
      <dsp:nvSpPr>
        <dsp:cNvPr id="0" name=""/>
        <dsp:cNvSpPr/>
      </dsp:nvSpPr>
      <dsp:spPr>
        <a:xfrm>
          <a:off x="719808" y="4087906"/>
          <a:ext cx="1256112" cy="1621526"/>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7B9A6-4C87-48AF-B17D-8786593B183F}">
      <dsp:nvSpPr>
        <dsp:cNvPr id="0" name=""/>
        <dsp:cNvSpPr/>
      </dsp:nvSpPr>
      <dsp:spPr>
        <a:xfrm rot="5400000">
          <a:off x="3749824" y="-1520706"/>
          <a:ext cx="6402519" cy="9451178"/>
        </a:xfrm>
        <a:prstGeom prst="round2SameRect">
          <a:avLst/>
        </a:prstGeom>
        <a:solidFill>
          <a:schemeClr val="accent6">
            <a:lumMod val="20000"/>
            <a:lumOff val="80000"/>
            <a:alpha val="9000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en-US" sz="3200" b="0" kern="1200" dirty="0" err="1" smtClean="0">
              <a:latin typeface="Calibri" pitchFamily="34" charset="0"/>
            </a:rPr>
            <a:t>Bất</a:t>
          </a:r>
          <a:r>
            <a:rPr lang="en-US" sz="3200" b="0" kern="1200" dirty="0" smtClean="0">
              <a:latin typeface="Calibri" pitchFamily="34" charset="0"/>
            </a:rPr>
            <a:t> </a:t>
          </a:r>
          <a:r>
            <a:rPr lang="en-US" sz="3200" b="0" kern="1200" dirty="0" err="1" smtClean="0">
              <a:latin typeface="Calibri" pitchFamily="34" charset="0"/>
            </a:rPr>
            <a:t>bình</a:t>
          </a:r>
          <a:r>
            <a:rPr lang="en-US" sz="3200" b="0" kern="1200" dirty="0" smtClean="0">
              <a:latin typeface="Calibri" pitchFamily="34" charset="0"/>
            </a:rPr>
            <a:t> </a:t>
          </a:r>
          <a:r>
            <a:rPr lang="en-US" sz="3200" b="0" kern="1200" dirty="0" err="1" smtClean="0">
              <a:latin typeface="Calibri" pitchFamily="34" charset="0"/>
            </a:rPr>
            <a:t>đẳng</a:t>
          </a:r>
          <a:r>
            <a:rPr lang="en-US" sz="3200" b="0" kern="1200" dirty="0" smtClean="0">
              <a:latin typeface="Calibri" pitchFamily="34" charset="0"/>
            </a:rPr>
            <a:t> </a:t>
          </a:r>
          <a:r>
            <a:rPr lang="en-US" sz="3200" b="0" kern="1200" dirty="0" err="1" smtClean="0">
              <a:latin typeface="Calibri" pitchFamily="34" charset="0"/>
            </a:rPr>
            <a:t>giới</a:t>
          </a:r>
          <a:r>
            <a:rPr lang="vi-VN" sz="3200" b="0" kern="1200" dirty="0" smtClean="0">
              <a:latin typeface="Calibri" pitchFamily="34" charset="0"/>
            </a:rPr>
            <a:t>, các định kiến giới, khuôn mẫu giới</a:t>
          </a:r>
          <a:r>
            <a:rPr lang="en-US" sz="3200" b="0" kern="1200" dirty="0" smtClean="0">
              <a:latin typeface="Calibri" pitchFamily="34" charset="0"/>
            </a:rPr>
            <a:t> </a:t>
          </a:r>
          <a:r>
            <a:rPr lang="en-US" sz="3200" b="0" kern="1200" dirty="0" err="1" smtClean="0">
              <a:latin typeface="Calibri" pitchFamily="34" charset="0"/>
            </a:rPr>
            <a:t>là</a:t>
          </a:r>
          <a:r>
            <a:rPr lang="en-US" sz="3200" b="0" kern="1200" dirty="0" smtClean="0">
              <a:latin typeface="Calibri" pitchFamily="34" charset="0"/>
            </a:rPr>
            <a:t> </a:t>
          </a:r>
          <a:r>
            <a:rPr lang="en-US" sz="3200" b="0" kern="1200" dirty="0" err="1" smtClean="0">
              <a:latin typeface="Calibri" pitchFamily="34" charset="0"/>
            </a:rPr>
            <a:t>nguyên</a:t>
          </a:r>
          <a:r>
            <a:rPr lang="en-US" sz="3200" b="0" kern="1200" dirty="0" smtClean="0">
              <a:latin typeface="Calibri" pitchFamily="34" charset="0"/>
            </a:rPr>
            <a:t> </a:t>
          </a:r>
          <a:r>
            <a:rPr lang="en-US" sz="3200" b="0" kern="1200" dirty="0" err="1" smtClean="0">
              <a:latin typeface="Calibri" pitchFamily="34" charset="0"/>
            </a:rPr>
            <a:t>nhân</a:t>
          </a:r>
          <a:r>
            <a:rPr lang="en-US" sz="3200" b="0" kern="1200" dirty="0" smtClean="0">
              <a:latin typeface="Calibri" pitchFamily="34" charset="0"/>
            </a:rPr>
            <a:t> </a:t>
          </a:r>
          <a:r>
            <a:rPr lang="en-US" sz="3200" b="0" kern="1200" dirty="0" err="1" smtClean="0">
              <a:latin typeface="Calibri" pitchFamily="34" charset="0"/>
            </a:rPr>
            <a:t>sâu</a:t>
          </a:r>
          <a:r>
            <a:rPr lang="en-US" sz="3200" b="0" kern="1200" dirty="0" smtClean="0">
              <a:latin typeface="Calibri" pitchFamily="34" charset="0"/>
            </a:rPr>
            <a:t> </a:t>
          </a:r>
          <a:r>
            <a:rPr lang="en-US" sz="3200" b="0" kern="1200" dirty="0" err="1" smtClean="0">
              <a:latin typeface="Calibri" pitchFamily="34" charset="0"/>
            </a:rPr>
            <a:t>xa</a:t>
          </a:r>
          <a:r>
            <a:rPr lang="en-US" sz="3200" b="0" kern="1200" dirty="0" smtClean="0">
              <a:latin typeface="Calibri" pitchFamily="34" charset="0"/>
            </a:rPr>
            <a:t> </a:t>
          </a:r>
          <a:r>
            <a:rPr lang="en-US" sz="3200" b="0" kern="1200" dirty="0" err="1" smtClean="0">
              <a:latin typeface="Calibri" pitchFamily="34" charset="0"/>
            </a:rPr>
            <a:t>của</a:t>
          </a:r>
          <a:r>
            <a:rPr lang="en-US" sz="3200" b="0" kern="1200" dirty="0" smtClean="0">
              <a:latin typeface="Calibri" pitchFamily="34" charset="0"/>
            </a:rPr>
            <a:t> </a:t>
          </a:r>
          <a:r>
            <a:rPr lang="en-US" sz="3200" b="0" kern="1200" dirty="0" err="1" smtClean="0">
              <a:latin typeface="Calibri" pitchFamily="34" charset="0"/>
            </a:rPr>
            <a:t>tình</a:t>
          </a:r>
          <a:r>
            <a:rPr lang="en-US" sz="3200" b="0" kern="1200" dirty="0" smtClean="0">
              <a:latin typeface="Calibri" pitchFamily="34" charset="0"/>
            </a:rPr>
            <a:t> </a:t>
          </a:r>
          <a:r>
            <a:rPr lang="en-US" sz="3200" b="0" kern="1200" dirty="0" err="1" smtClean="0">
              <a:latin typeface="Calibri" pitchFamily="34" charset="0"/>
            </a:rPr>
            <a:t>trạng</a:t>
          </a:r>
          <a:r>
            <a:rPr lang="en-US" sz="3200" b="0" kern="1200" dirty="0" smtClean="0">
              <a:latin typeface="Calibri" pitchFamily="34" charset="0"/>
            </a:rPr>
            <a:t> </a:t>
          </a:r>
          <a:r>
            <a:rPr lang="vi-VN" sz="3200" b="0" kern="1200" dirty="0" smtClean="0">
              <a:latin typeface="Calibri" pitchFamily="34" charset="0"/>
            </a:rPr>
            <a:t>BL</a:t>
          </a:r>
          <a:r>
            <a:rPr lang="en-US" sz="3200" b="0" kern="1200" dirty="0" smtClean="0">
              <a:latin typeface="Calibri" pitchFamily="34" charset="0"/>
            </a:rPr>
            <a:t>HĐ</a:t>
          </a:r>
          <a:r>
            <a:rPr lang="vi-VN" sz="3200" b="0" kern="1200" dirty="0" smtClean="0">
              <a:latin typeface="Calibri" pitchFamily="34" charset="0"/>
            </a:rPr>
            <a:t>TCSG </a:t>
          </a:r>
          <a:r>
            <a:rPr lang="en-US" sz="3200" b="0" kern="1200" dirty="0" err="1" smtClean="0">
              <a:latin typeface="Calibri" pitchFamily="34" charset="0"/>
            </a:rPr>
            <a:t>và</a:t>
          </a:r>
          <a:r>
            <a:rPr lang="en-US" sz="3200" b="0" kern="1200" dirty="0" smtClean="0">
              <a:latin typeface="Calibri" pitchFamily="34" charset="0"/>
            </a:rPr>
            <a:t> </a:t>
          </a:r>
          <a:r>
            <a:rPr lang="en-US" sz="3200" b="0" kern="1200" dirty="0" err="1" smtClean="0">
              <a:latin typeface="Calibri" pitchFamily="34" charset="0"/>
            </a:rPr>
            <a:t>xâm</a:t>
          </a:r>
          <a:r>
            <a:rPr lang="en-US" sz="3200" b="0" kern="1200" dirty="0" smtClean="0">
              <a:latin typeface="Calibri" pitchFamily="34" charset="0"/>
            </a:rPr>
            <a:t> </a:t>
          </a:r>
          <a:r>
            <a:rPr lang="en-US" sz="3200" b="0" kern="1200" dirty="0" err="1" smtClean="0">
              <a:latin typeface="Calibri" pitchFamily="34" charset="0"/>
            </a:rPr>
            <a:t>hại</a:t>
          </a:r>
          <a:r>
            <a:rPr lang="en-US" sz="3200" b="0" kern="1200" dirty="0" smtClean="0">
              <a:latin typeface="Calibri" pitchFamily="34" charset="0"/>
            </a:rPr>
            <a:t> </a:t>
          </a:r>
          <a:r>
            <a:rPr lang="en-US" sz="3200" b="0" kern="1200" dirty="0" err="1" smtClean="0">
              <a:latin typeface="Calibri" pitchFamily="34" charset="0"/>
            </a:rPr>
            <a:t>tình</a:t>
          </a:r>
          <a:r>
            <a:rPr lang="en-US" sz="3200" b="0" kern="1200" dirty="0" smtClean="0">
              <a:latin typeface="Calibri" pitchFamily="34" charset="0"/>
            </a:rPr>
            <a:t> </a:t>
          </a:r>
          <a:r>
            <a:rPr lang="en-US" sz="3200" b="0" kern="1200" dirty="0" err="1" smtClean="0">
              <a:latin typeface="Calibri" pitchFamily="34" charset="0"/>
            </a:rPr>
            <a:t>dục</a:t>
          </a:r>
          <a:r>
            <a:rPr lang="en-US" sz="3200" b="0" kern="1200" dirty="0" smtClean="0">
              <a:latin typeface="Calibri" pitchFamily="34" charset="0"/>
            </a:rPr>
            <a:t> </a:t>
          </a:r>
          <a:r>
            <a:rPr lang="en-US" sz="3200" b="0" kern="1200" dirty="0" err="1" smtClean="0">
              <a:latin typeface="Calibri" pitchFamily="34" charset="0"/>
            </a:rPr>
            <a:t>trẻ</a:t>
          </a:r>
          <a:r>
            <a:rPr lang="en-US" sz="3200" b="0" kern="1200" dirty="0" smtClean="0">
              <a:latin typeface="Calibri" pitchFamily="34" charset="0"/>
            </a:rPr>
            <a:t> </a:t>
          </a:r>
          <a:r>
            <a:rPr lang="en-US" sz="3200" b="0" kern="1200" dirty="0" err="1" smtClean="0">
              <a:latin typeface="Calibri" pitchFamily="34" charset="0"/>
            </a:rPr>
            <a:t>em</a:t>
          </a:r>
          <a:r>
            <a:rPr lang="en-US" sz="3200" b="0" kern="1200" dirty="0" smtClean="0">
              <a:latin typeface="Calibri" pitchFamily="34" charset="0"/>
            </a:rPr>
            <a:t>. </a:t>
          </a:r>
          <a:endParaRPr lang="en-US" sz="3200" b="0" kern="1200" dirty="0">
            <a:solidFill>
              <a:srgbClr val="000000"/>
            </a:solidFill>
            <a:latin typeface="Calibri" pitchFamily="34" charset="0"/>
            <a:cs typeface="Arial" panose="020B0604020202020204" pitchFamily="34" charset="0"/>
          </a:endParaRPr>
        </a:p>
        <a:p>
          <a:pPr marL="285750" lvl="1" indent="-285750" algn="just" defTabSz="1422400">
            <a:lnSpc>
              <a:spcPct val="90000"/>
            </a:lnSpc>
            <a:spcBef>
              <a:spcPct val="0"/>
            </a:spcBef>
            <a:spcAft>
              <a:spcPct val="15000"/>
            </a:spcAft>
            <a:buChar char="••"/>
          </a:pPr>
          <a:r>
            <a:rPr lang="en-US" sz="3200" b="0" kern="1200" dirty="0" err="1" smtClean="0">
              <a:latin typeface="Calibri" pitchFamily="34" charset="0"/>
            </a:rPr>
            <a:t>Trong</a:t>
          </a:r>
          <a:r>
            <a:rPr lang="en-US" sz="3200" b="0" kern="1200" dirty="0" smtClean="0">
              <a:latin typeface="Calibri" pitchFamily="34" charset="0"/>
            </a:rPr>
            <a:t> </a:t>
          </a:r>
          <a:r>
            <a:rPr lang="en-US" sz="3200" b="0" kern="1200" dirty="0" err="1" smtClean="0">
              <a:latin typeface="Calibri" pitchFamily="34" charset="0"/>
            </a:rPr>
            <a:t>nhà</a:t>
          </a:r>
          <a:r>
            <a:rPr lang="en-US" sz="3200" b="0" kern="1200" dirty="0" smtClean="0">
              <a:latin typeface="Calibri" pitchFamily="34" charset="0"/>
            </a:rPr>
            <a:t> </a:t>
          </a:r>
          <a:r>
            <a:rPr lang="en-US" sz="3200" b="0" kern="1200" dirty="0" err="1" smtClean="0">
              <a:latin typeface="Calibri" pitchFamily="34" charset="0"/>
            </a:rPr>
            <a:t>trường</a:t>
          </a:r>
          <a:r>
            <a:rPr lang="en-US" sz="3200" b="0" kern="1200" dirty="0" smtClean="0">
              <a:latin typeface="Calibri" pitchFamily="34" charset="0"/>
            </a:rPr>
            <a:t> PT, </a:t>
          </a:r>
          <a:r>
            <a:rPr lang="en-US" sz="3200" b="0" kern="1200" dirty="0" err="1" smtClean="0">
              <a:latin typeface="Calibri" pitchFamily="34" charset="0"/>
            </a:rPr>
            <a:t>bất</a:t>
          </a:r>
          <a:r>
            <a:rPr lang="en-US" sz="3200" b="0" kern="1200" dirty="0" smtClean="0">
              <a:latin typeface="Calibri" pitchFamily="34" charset="0"/>
            </a:rPr>
            <a:t> </a:t>
          </a:r>
          <a:r>
            <a:rPr lang="en-US" sz="3200" b="0" kern="1200" dirty="0" err="1" smtClean="0">
              <a:latin typeface="Calibri" pitchFamily="34" charset="0"/>
            </a:rPr>
            <a:t>kể</a:t>
          </a:r>
          <a:r>
            <a:rPr lang="en-US" sz="3200" b="0" kern="1200" dirty="0" smtClean="0">
              <a:latin typeface="Calibri" pitchFamily="34" charset="0"/>
            </a:rPr>
            <a:t> </a:t>
          </a:r>
          <a:r>
            <a:rPr lang="en-US" sz="3200" b="0" kern="1200" dirty="0" err="1" smtClean="0">
              <a:latin typeface="Calibri" pitchFamily="34" charset="0"/>
            </a:rPr>
            <a:t>học</a:t>
          </a:r>
          <a:r>
            <a:rPr lang="en-US" sz="3200" b="0" kern="1200" dirty="0" smtClean="0">
              <a:latin typeface="Calibri" pitchFamily="34" charset="0"/>
            </a:rPr>
            <a:t> </a:t>
          </a:r>
          <a:r>
            <a:rPr lang="en-US" sz="3200" b="0" kern="1200" dirty="0" err="1" smtClean="0">
              <a:latin typeface="Calibri" pitchFamily="34" charset="0"/>
            </a:rPr>
            <a:t>sinh</a:t>
          </a:r>
          <a:r>
            <a:rPr lang="en-US" sz="3200" b="0" kern="1200" dirty="0" smtClean="0">
              <a:latin typeface="Calibri" pitchFamily="34" charset="0"/>
            </a:rPr>
            <a:t> (</a:t>
          </a:r>
          <a:r>
            <a:rPr lang="en-US" sz="3200" b="0" kern="1200" dirty="0" err="1" smtClean="0">
              <a:latin typeface="Calibri" pitchFamily="34" charset="0"/>
            </a:rPr>
            <a:t>nam</a:t>
          </a:r>
          <a:r>
            <a:rPr lang="en-US" sz="3200" b="0" kern="1200" dirty="0" smtClean="0">
              <a:latin typeface="Calibri" pitchFamily="34" charset="0"/>
            </a:rPr>
            <a:t>, </a:t>
          </a:r>
          <a:r>
            <a:rPr lang="en-US" sz="3200" b="0" kern="1200" dirty="0" err="1" smtClean="0">
              <a:latin typeface="Calibri" pitchFamily="34" charset="0"/>
            </a:rPr>
            <a:t>nữ</a:t>
          </a:r>
          <a:r>
            <a:rPr lang="en-US" sz="3200" b="0" kern="1200" dirty="0" smtClean="0">
              <a:latin typeface="Calibri" pitchFamily="34" charset="0"/>
            </a:rPr>
            <a:t>, hay LGBT) </a:t>
          </a:r>
          <a:r>
            <a:rPr lang="en-US" sz="3200" b="0" kern="1200" dirty="0" err="1" smtClean="0">
              <a:latin typeface="Calibri" pitchFamily="34" charset="0"/>
            </a:rPr>
            <a:t>đều</a:t>
          </a:r>
          <a:r>
            <a:rPr lang="en-US" sz="3200" b="0" kern="1200" dirty="0" smtClean="0">
              <a:latin typeface="Calibri" pitchFamily="34" charset="0"/>
            </a:rPr>
            <a:t> </a:t>
          </a:r>
          <a:r>
            <a:rPr lang="en-US" sz="3200" b="0" kern="1200" dirty="0" err="1" smtClean="0">
              <a:latin typeface="Calibri" pitchFamily="34" charset="0"/>
            </a:rPr>
            <a:t>có</a:t>
          </a:r>
          <a:r>
            <a:rPr lang="en-US" sz="3200" b="0" kern="1200" dirty="0" smtClean="0">
              <a:latin typeface="Calibri" pitchFamily="34" charset="0"/>
            </a:rPr>
            <a:t> </a:t>
          </a:r>
          <a:r>
            <a:rPr lang="en-US" sz="3200" b="0" kern="1200" dirty="0" err="1" smtClean="0">
              <a:latin typeface="Calibri" pitchFamily="34" charset="0"/>
            </a:rPr>
            <a:t>thể</a:t>
          </a:r>
          <a:r>
            <a:rPr lang="en-US" sz="3200" b="0" kern="1200" dirty="0" smtClean="0">
              <a:latin typeface="Calibri" pitchFamily="34" charset="0"/>
            </a:rPr>
            <a:t> </a:t>
          </a:r>
          <a:r>
            <a:rPr lang="en-US" sz="3200" b="0" kern="1200" dirty="0" err="1" smtClean="0">
              <a:latin typeface="Calibri" pitchFamily="34" charset="0"/>
            </a:rPr>
            <a:t>là</a:t>
          </a:r>
          <a:r>
            <a:rPr lang="en-US" sz="3200" b="0" kern="1200" dirty="0" smtClean="0">
              <a:latin typeface="Calibri" pitchFamily="34" charset="0"/>
            </a:rPr>
            <a:t> </a:t>
          </a:r>
          <a:r>
            <a:rPr lang="en-US" sz="3200" b="0" kern="1200" dirty="0" err="1" smtClean="0">
              <a:latin typeface="Calibri" pitchFamily="34" charset="0"/>
            </a:rPr>
            <a:t>nạn</a:t>
          </a:r>
          <a:r>
            <a:rPr lang="en-US" sz="3200" b="0" kern="1200" dirty="0" smtClean="0">
              <a:latin typeface="Calibri" pitchFamily="34" charset="0"/>
            </a:rPr>
            <a:t> </a:t>
          </a:r>
          <a:r>
            <a:rPr lang="en-US" sz="3200" b="0" kern="1200" dirty="0" err="1" smtClean="0">
              <a:latin typeface="Calibri" pitchFamily="34" charset="0"/>
            </a:rPr>
            <a:t>nhân</a:t>
          </a:r>
          <a:r>
            <a:rPr lang="en-US" sz="3200" b="0" kern="1200" dirty="0" smtClean="0">
              <a:latin typeface="Calibri" pitchFamily="34" charset="0"/>
            </a:rPr>
            <a:t> </a:t>
          </a:r>
          <a:r>
            <a:rPr lang="en-US" sz="3200" b="0" kern="1200" dirty="0" err="1" smtClean="0">
              <a:latin typeface="Calibri" pitchFamily="34" charset="0"/>
            </a:rPr>
            <a:t>của</a:t>
          </a:r>
          <a:r>
            <a:rPr lang="en-US" sz="3200" b="0" kern="1200" dirty="0" smtClean="0">
              <a:latin typeface="Calibri" pitchFamily="34" charset="0"/>
            </a:rPr>
            <a:t> </a:t>
          </a:r>
          <a:r>
            <a:rPr lang="en-US" sz="3200" b="0" kern="1200" dirty="0" err="1" smtClean="0">
              <a:latin typeface="Calibri" pitchFamily="34" charset="0"/>
            </a:rPr>
            <a:t>các</a:t>
          </a:r>
          <a:r>
            <a:rPr lang="en-US" sz="3200" b="0" kern="1200" dirty="0" smtClean="0">
              <a:latin typeface="Calibri" pitchFamily="34" charset="0"/>
            </a:rPr>
            <a:t> </a:t>
          </a:r>
          <a:r>
            <a:rPr lang="en-US" sz="3200" b="0" kern="1200" dirty="0" err="1" smtClean="0">
              <a:latin typeface="Calibri" pitchFamily="34" charset="0"/>
            </a:rPr>
            <a:t>loại</a:t>
          </a:r>
          <a:r>
            <a:rPr lang="en-US" sz="3200" b="0" kern="1200" dirty="0" smtClean="0">
              <a:latin typeface="Calibri" pitchFamily="34" charset="0"/>
            </a:rPr>
            <a:t> </a:t>
          </a:r>
          <a:r>
            <a:rPr lang="en-US" sz="3200" b="0" kern="1200" dirty="0" err="1" smtClean="0">
              <a:latin typeface="Calibri" pitchFamily="34" charset="0"/>
            </a:rPr>
            <a:t>hình</a:t>
          </a:r>
          <a:r>
            <a:rPr lang="en-US" sz="3200" b="0" kern="1200" dirty="0" smtClean="0">
              <a:latin typeface="Calibri" pitchFamily="34" charset="0"/>
            </a:rPr>
            <a:t> BLTCSG </a:t>
          </a:r>
          <a:r>
            <a:rPr lang="en-US" sz="3200" b="0" kern="1200" dirty="0" err="1" smtClean="0">
              <a:latin typeface="Calibri" pitchFamily="34" charset="0"/>
            </a:rPr>
            <a:t>và</a:t>
          </a:r>
          <a:r>
            <a:rPr lang="en-US" sz="3200" b="0" kern="1200" dirty="0" smtClean="0">
              <a:latin typeface="Calibri" pitchFamily="34" charset="0"/>
            </a:rPr>
            <a:t> </a:t>
          </a:r>
          <a:r>
            <a:rPr lang="en-US" sz="3200" b="0" kern="1200" dirty="0" err="1" smtClean="0">
              <a:latin typeface="Calibri" pitchFamily="34" charset="0"/>
            </a:rPr>
            <a:t>xâm</a:t>
          </a:r>
          <a:r>
            <a:rPr lang="en-US" sz="3200" b="0" kern="1200" dirty="0" smtClean="0">
              <a:latin typeface="Calibri" pitchFamily="34" charset="0"/>
            </a:rPr>
            <a:t> </a:t>
          </a:r>
          <a:r>
            <a:rPr lang="en-US" sz="3200" b="0" kern="1200" dirty="0" err="1" smtClean="0">
              <a:latin typeface="Calibri" pitchFamily="34" charset="0"/>
            </a:rPr>
            <a:t>hại</a:t>
          </a:r>
          <a:r>
            <a:rPr lang="en-US" sz="3200" b="0" kern="1200" dirty="0" smtClean="0">
              <a:latin typeface="Calibri" pitchFamily="34" charset="0"/>
            </a:rPr>
            <a:t> </a:t>
          </a:r>
          <a:r>
            <a:rPr lang="en-US" sz="3200" b="0" kern="1200" dirty="0" err="1" smtClean="0">
              <a:latin typeface="Calibri" pitchFamily="34" charset="0"/>
            </a:rPr>
            <a:t>tình</a:t>
          </a:r>
          <a:r>
            <a:rPr lang="en-US" sz="3200" b="0" kern="1200" dirty="0" smtClean="0">
              <a:latin typeface="Calibri" pitchFamily="34" charset="0"/>
            </a:rPr>
            <a:t> </a:t>
          </a:r>
          <a:r>
            <a:rPr lang="en-US" sz="3200" b="0" kern="1200" dirty="0" err="1" smtClean="0">
              <a:latin typeface="Calibri" pitchFamily="34" charset="0"/>
            </a:rPr>
            <a:t>dục</a:t>
          </a:r>
          <a:r>
            <a:rPr lang="vi-VN" sz="3200" b="0" kern="1200" dirty="0" smtClean="0">
              <a:latin typeface="Calibri" pitchFamily="34" charset="0"/>
            </a:rPr>
            <a:t>, </a:t>
          </a:r>
          <a:r>
            <a:rPr lang="en-US" sz="3200" b="0" kern="1200" dirty="0" smtClean="0">
              <a:latin typeface="Calibri" pitchFamily="34" charset="0"/>
            </a:rPr>
            <a:t> </a:t>
          </a:r>
          <a:r>
            <a:rPr lang="en-US" sz="3200" b="0" kern="1200" dirty="0" err="1" smtClean="0">
              <a:latin typeface="Calibri" pitchFamily="34" charset="0"/>
            </a:rPr>
            <a:t>tác</a:t>
          </a:r>
          <a:r>
            <a:rPr lang="en-US" sz="3200" b="0" kern="1200" dirty="0" smtClean="0">
              <a:latin typeface="Calibri" pitchFamily="34" charset="0"/>
            </a:rPr>
            <a:t> </a:t>
          </a:r>
          <a:r>
            <a:rPr lang="en-US" sz="3200" b="0" kern="1200" dirty="0" err="1" smtClean="0">
              <a:latin typeface="Calibri" pitchFamily="34" charset="0"/>
            </a:rPr>
            <a:t>động</a:t>
          </a:r>
          <a:r>
            <a:rPr lang="en-US" sz="3200" b="0" kern="1200" dirty="0" smtClean="0">
              <a:latin typeface="Calibri" pitchFamily="34" charset="0"/>
            </a:rPr>
            <a:t> </a:t>
          </a:r>
          <a:r>
            <a:rPr lang="en-US" sz="3200" b="0" kern="1200" dirty="0" err="1" smtClean="0">
              <a:latin typeface="Calibri" pitchFamily="34" charset="0"/>
            </a:rPr>
            <a:t>xấu</a:t>
          </a:r>
          <a:r>
            <a:rPr lang="en-US" sz="3200" b="0" kern="1200" dirty="0" smtClean="0">
              <a:latin typeface="Calibri" pitchFamily="34" charset="0"/>
            </a:rPr>
            <a:t> </a:t>
          </a:r>
          <a:r>
            <a:rPr lang="en-US" sz="3200" b="0" kern="1200" dirty="0" err="1" smtClean="0">
              <a:latin typeface="Calibri" pitchFamily="34" charset="0"/>
            </a:rPr>
            <a:t>đến</a:t>
          </a:r>
          <a:r>
            <a:rPr lang="en-US" sz="3200" b="0" kern="1200" dirty="0" smtClean="0">
              <a:latin typeface="Calibri" pitchFamily="34" charset="0"/>
            </a:rPr>
            <a:t> </a:t>
          </a:r>
          <a:r>
            <a:rPr lang="en-US" sz="3200" b="0" kern="1200" dirty="0" err="1" smtClean="0">
              <a:latin typeface="Calibri" pitchFamily="34" charset="0"/>
            </a:rPr>
            <a:t>sự</a:t>
          </a:r>
          <a:r>
            <a:rPr lang="en-US" sz="3200" b="0" kern="1200" dirty="0" smtClean="0">
              <a:latin typeface="Calibri" pitchFamily="34" charset="0"/>
            </a:rPr>
            <a:t> </a:t>
          </a:r>
          <a:r>
            <a:rPr lang="en-US" sz="3200" b="0" kern="1200" dirty="0" err="1" smtClean="0">
              <a:latin typeface="Calibri" pitchFamily="34" charset="0"/>
            </a:rPr>
            <a:t>phát</a:t>
          </a:r>
          <a:r>
            <a:rPr lang="en-US" sz="3200" b="0" kern="1200" dirty="0" smtClean="0">
              <a:latin typeface="Calibri" pitchFamily="34" charset="0"/>
            </a:rPr>
            <a:t> </a:t>
          </a:r>
          <a:r>
            <a:rPr lang="en-US" sz="3200" b="0" kern="1200" dirty="0" err="1" smtClean="0">
              <a:latin typeface="Calibri" pitchFamily="34" charset="0"/>
            </a:rPr>
            <a:t>triển</a:t>
          </a:r>
          <a:r>
            <a:rPr lang="en-US" sz="3200" b="0" kern="1200" dirty="0" smtClean="0">
              <a:latin typeface="Calibri" pitchFamily="34" charset="0"/>
            </a:rPr>
            <a:t> </a:t>
          </a:r>
          <a:r>
            <a:rPr lang="en-US" sz="3200" b="0" kern="1200" dirty="0" err="1" smtClean="0">
              <a:latin typeface="Calibri" pitchFamily="34" charset="0"/>
            </a:rPr>
            <a:t>sức</a:t>
          </a:r>
          <a:r>
            <a:rPr lang="en-US" sz="3200" b="0" kern="1200" dirty="0" smtClean="0">
              <a:latin typeface="Calibri" pitchFamily="34" charset="0"/>
            </a:rPr>
            <a:t> </a:t>
          </a:r>
          <a:r>
            <a:rPr lang="en-US" sz="3200" b="0" kern="1200" dirty="0" err="1" smtClean="0">
              <a:latin typeface="Calibri" pitchFamily="34" charset="0"/>
            </a:rPr>
            <a:t>khỏe</a:t>
          </a:r>
          <a:r>
            <a:rPr lang="en-US" sz="3200" b="0" kern="1200" dirty="0" smtClean="0">
              <a:latin typeface="Calibri" pitchFamily="34" charset="0"/>
            </a:rPr>
            <a:t> </a:t>
          </a:r>
          <a:r>
            <a:rPr lang="en-US" sz="3200" b="0" kern="1200" dirty="0" err="1" smtClean="0">
              <a:latin typeface="Calibri" pitchFamily="34" charset="0"/>
            </a:rPr>
            <a:t>thể</a:t>
          </a:r>
          <a:r>
            <a:rPr lang="en-US" sz="3200" b="0" kern="1200" dirty="0" smtClean="0">
              <a:latin typeface="Calibri" pitchFamily="34" charset="0"/>
            </a:rPr>
            <a:t> </a:t>
          </a:r>
          <a:r>
            <a:rPr lang="en-US" sz="3200" b="0" kern="1200" dirty="0" err="1" smtClean="0">
              <a:latin typeface="Calibri" pitchFamily="34" charset="0"/>
            </a:rPr>
            <a:t>chất</a:t>
          </a:r>
          <a:r>
            <a:rPr lang="en-US" sz="3200" b="0" kern="1200" dirty="0" smtClean="0">
              <a:latin typeface="Calibri" pitchFamily="34" charset="0"/>
            </a:rPr>
            <a:t>, </a:t>
          </a:r>
          <a:r>
            <a:rPr lang="en-US" sz="3200" b="0" kern="1200" dirty="0" err="1" smtClean="0">
              <a:latin typeface="Calibri" pitchFamily="34" charset="0"/>
            </a:rPr>
            <a:t>tâm</a:t>
          </a:r>
          <a:r>
            <a:rPr lang="en-US" sz="3200" b="0" kern="1200" dirty="0" smtClean="0">
              <a:latin typeface="Calibri" pitchFamily="34" charset="0"/>
            </a:rPr>
            <a:t> </a:t>
          </a:r>
          <a:r>
            <a:rPr lang="en-US" sz="3200" b="0" kern="1200" dirty="0" err="1" smtClean="0">
              <a:latin typeface="Calibri" pitchFamily="34" charset="0"/>
            </a:rPr>
            <a:t>thần</a:t>
          </a:r>
          <a:r>
            <a:rPr lang="en-US" sz="3200" b="0" kern="1200" dirty="0" smtClean="0">
              <a:latin typeface="Calibri" pitchFamily="34" charset="0"/>
            </a:rPr>
            <a:t>, </a:t>
          </a:r>
          <a:r>
            <a:rPr lang="en-US" sz="3200" b="0" kern="1200" dirty="0" err="1" smtClean="0">
              <a:latin typeface="Calibri" pitchFamily="34" charset="0"/>
            </a:rPr>
            <a:t>xã</a:t>
          </a:r>
          <a:r>
            <a:rPr lang="en-US" sz="3200" b="0" kern="1200" dirty="0" smtClean="0">
              <a:latin typeface="Calibri" pitchFamily="34" charset="0"/>
            </a:rPr>
            <a:t> </a:t>
          </a:r>
          <a:r>
            <a:rPr lang="en-US" sz="3200" b="0" kern="1200" dirty="0" err="1" smtClean="0">
              <a:latin typeface="Calibri" pitchFamily="34" charset="0"/>
            </a:rPr>
            <a:t>hội</a:t>
          </a:r>
          <a:r>
            <a:rPr lang="en-US" sz="3200" b="0" kern="1200" dirty="0" smtClean="0">
              <a:latin typeface="Calibri" pitchFamily="34" charset="0"/>
            </a:rPr>
            <a:t> </a:t>
          </a:r>
          <a:r>
            <a:rPr lang="en-US" sz="3200" b="0" kern="1200" dirty="0" err="1" smtClean="0">
              <a:latin typeface="Calibri" pitchFamily="34" charset="0"/>
            </a:rPr>
            <a:t>cũng</a:t>
          </a:r>
          <a:r>
            <a:rPr lang="en-US" sz="3200" b="0" kern="1200" dirty="0" smtClean="0">
              <a:latin typeface="Calibri" pitchFamily="34" charset="0"/>
            </a:rPr>
            <a:t> </a:t>
          </a:r>
          <a:r>
            <a:rPr lang="en-US" sz="3200" b="0" kern="1200" dirty="0" err="1" smtClean="0">
              <a:latin typeface="Calibri" pitchFamily="34" charset="0"/>
            </a:rPr>
            <a:t>như</a:t>
          </a:r>
          <a:r>
            <a:rPr lang="en-US" sz="3200" b="0" kern="1200" dirty="0" smtClean="0">
              <a:latin typeface="Calibri" pitchFamily="34" charset="0"/>
            </a:rPr>
            <a:t> </a:t>
          </a:r>
          <a:r>
            <a:rPr lang="en-US" sz="3200" b="0" kern="1200" dirty="0" err="1" smtClean="0">
              <a:latin typeface="Calibri" pitchFamily="34" charset="0"/>
            </a:rPr>
            <a:t>kết</a:t>
          </a:r>
          <a:r>
            <a:rPr lang="en-US" sz="3200" b="0" kern="1200" dirty="0" smtClean="0">
              <a:latin typeface="Calibri" pitchFamily="34" charset="0"/>
            </a:rPr>
            <a:t> </a:t>
          </a:r>
          <a:r>
            <a:rPr lang="en-US" sz="3200" b="0" kern="1200" dirty="0" err="1" smtClean="0">
              <a:latin typeface="Calibri" pitchFamily="34" charset="0"/>
            </a:rPr>
            <a:t>quả</a:t>
          </a:r>
          <a:r>
            <a:rPr lang="en-US" sz="3200" b="0" kern="1200" dirty="0" smtClean="0">
              <a:latin typeface="Calibri" pitchFamily="34" charset="0"/>
            </a:rPr>
            <a:t> </a:t>
          </a:r>
          <a:r>
            <a:rPr lang="en-US" sz="3200" b="0" kern="1200" dirty="0" err="1" smtClean="0">
              <a:latin typeface="Calibri" pitchFamily="34" charset="0"/>
            </a:rPr>
            <a:t>học</a:t>
          </a:r>
          <a:r>
            <a:rPr lang="en-US" sz="3200" b="0" kern="1200" dirty="0" smtClean="0">
              <a:latin typeface="Calibri" pitchFamily="34" charset="0"/>
            </a:rPr>
            <a:t> </a:t>
          </a:r>
          <a:r>
            <a:rPr lang="en-US" sz="3200" b="0" kern="1200" dirty="0" err="1" smtClean="0">
              <a:latin typeface="Calibri" pitchFamily="34" charset="0"/>
            </a:rPr>
            <a:t>tập</a:t>
          </a:r>
          <a:r>
            <a:rPr lang="en-US" sz="3200" b="0" kern="1200" dirty="0" smtClean="0">
              <a:latin typeface="Calibri" pitchFamily="34" charset="0"/>
            </a:rPr>
            <a:t> </a:t>
          </a:r>
          <a:r>
            <a:rPr lang="en-US" sz="3200" b="0" kern="1200" dirty="0" err="1" smtClean="0">
              <a:latin typeface="Calibri" pitchFamily="34" charset="0"/>
            </a:rPr>
            <a:t>của</a:t>
          </a:r>
          <a:r>
            <a:rPr lang="en-US" sz="3200" b="0" kern="1200" dirty="0" smtClean="0">
              <a:latin typeface="Calibri" pitchFamily="34" charset="0"/>
            </a:rPr>
            <a:t> </a:t>
          </a:r>
          <a:r>
            <a:rPr lang="en-US" sz="3200" b="0" kern="1200" dirty="0" err="1" smtClean="0">
              <a:latin typeface="Calibri" pitchFamily="34" charset="0"/>
            </a:rPr>
            <a:t>các</a:t>
          </a:r>
          <a:r>
            <a:rPr lang="en-US" sz="3200" b="0" kern="1200" dirty="0" smtClean="0">
              <a:latin typeface="Calibri" pitchFamily="34" charset="0"/>
            </a:rPr>
            <a:t> </a:t>
          </a:r>
          <a:r>
            <a:rPr lang="en-US" sz="3200" b="0" kern="1200" dirty="0" err="1" smtClean="0">
              <a:latin typeface="Calibri" pitchFamily="34" charset="0"/>
            </a:rPr>
            <a:t>em</a:t>
          </a:r>
          <a:r>
            <a:rPr lang="en-US" sz="3200" b="0" kern="1200" dirty="0" smtClean="0">
              <a:latin typeface="Calibri" pitchFamily="34" charset="0"/>
            </a:rPr>
            <a:t>. </a:t>
          </a:r>
          <a:endParaRPr lang="en-US" sz="3200" b="0" kern="1200" dirty="0">
            <a:latin typeface="Calibri" pitchFamily="34" charset="0"/>
          </a:endParaRPr>
        </a:p>
        <a:p>
          <a:pPr marL="285750" lvl="1" indent="-285750" algn="just" defTabSz="1422400">
            <a:lnSpc>
              <a:spcPct val="90000"/>
            </a:lnSpc>
            <a:spcBef>
              <a:spcPct val="0"/>
            </a:spcBef>
            <a:spcAft>
              <a:spcPct val="15000"/>
            </a:spcAft>
            <a:buChar char="••"/>
          </a:pPr>
          <a:r>
            <a:rPr lang="en-US" sz="3200" b="0" kern="1200" dirty="0" smtClean="0">
              <a:latin typeface="Calibri" pitchFamily="34" charset="0"/>
            </a:rPr>
            <a:t>LGG </a:t>
          </a:r>
          <a:r>
            <a:rPr lang="en-US" sz="3200" b="0" kern="1200" dirty="0" err="1" smtClean="0">
              <a:latin typeface="Calibri" pitchFamily="34" charset="0"/>
            </a:rPr>
            <a:t>trong</a:t>
          </a:r>
          <a:r>
            <a:rPr lang="en-US" sz="3200" b="0" kern="1200" dirty="0" smtClean="0">
              <a:latin typeface="Calibri" pitchFamily="34" charset="0"/>
            </a:rPr>
            <a:t> </a:t>
          </a:r>
          <a:r>
            <a:rPr lang="en-US" sz="3200" b="0" kern="1200" dirty="0" err="1" smtClean="0">
              <a:latin typeface="Calibri" pitchFamily="34" charset="0"/>
            </a:rPr>
            <a:t>quản</a:t>
          </a:r>
          <a:r>
            <a:rPr lang="en-US" sz="3200" b="0" kern="1200" dirty="0" smtClean="0">
              <a:latin typeface="Calibri" pitchFamily="34" charset="0"/>
            </a:rPr>
            <a:t> </a:t>
          </a:r>
          <a:r>
            <a:rPr lang="en-US" sz="3200" b="0" kern="1200" dirty="0" err="1" smtClean="0">
              <a:latin typeface="Calibri" pitchFamily="34" charset="0"/>
            </a:rPr>
            <a:t>lý</a:t>
          </a:r>
          <a:r>
            <a:rPr lang="en-US" sz="3200" b="0" kern="1200" dirty="0" smtClean="0">
              <a:latin typeface="Calibri" pitchFamily="34" charset="0"/>
            </a:rPr>
            <a:t>, </a:t>
          </a:r>
          <a:r>
            <a:rPr lang="en-US" sz="3200" b="0" kern="1200" dirty="0" err="1" smtClean="0">
              <a:latin typeface="Calibri" pitchFamily="34" charset="0"/>
            </a:rPr>
            <a:t>giáo</a:t>
          </a:r>
          <a:r>
            <a:rPr lang="en-US" sz="3200" b="0" kern="1200" dirty="0" smtClean="0">
              <a:latin typeface="Calibri" pitchFamily="34" charset="0"/>
            </a:rPr>
            <a:t> </a:t>
          </a:r>
          <a:r>
            <a:rPr lang="en-US" sz="3200" b="0" kern="1200" dirty="0" err="1" smtClean="0">
              <a:latin typeface="Calibri" pitchFamily="34" charset="0"/>
            </a:rPr>
            <a:t>dục</a:t>
          </a:r>
          <a:r>
            <a:rPr lang="en-US" sz="3200" b="0" kern="1200" dirty="0" smtClean="0">
              <a:latin typeface="Calibri" pitchFamily="34" charset="0"/>
            </a:rPr>
            <a:t> </a:t>
          </a:r>
          <a:r>
            <a:rPr lang="en-US" sz="3200" b="0" kern="1200" dirty="0" err="1" smtClean="0">
              <a:latin typeface="Calibri" pitchFamily="34" charset="0"/>
            </a:rPr>
            <a:t>học</a:t>
          </a:r>
          <a:r>
            <a:rPr lang="en-US" sz="3200" b="0" kern="1200" dirty="0" smtClean="0">
              <a:latin typeface="Calibri" pitchFamily="34" charset="0"/>
            </a:rPr>
            <a:t> </a:t>
          </a:r>
          <a:r>
            <a:rPr lang="en-US" sz="3200" b="0" kern="1200" dirty="0" err="1" smtClean="0">
              <a:latin typeface="Calibri" pitchFamily="34" charset="0"/>
            </a:rPr>
            <a:t>sinh</a:t>
          </a:r>
          <a:r>
            <a:rPr lang="en-US" sz="3200" b="0" kern="1200" dirty="0" smtClean="0">
              <a:latin typeface="Calibri" pitchFamily="34" charset="0"/>
            </a:rPr>
            <a:t> </a:t>
          </a:r>
          <a:r>
            <a:rPr lang="en-US" sz="3200" b="0" kern="1200" dirty="0" err="1" smtClean="0">
              <a:latin typeface="Calibri" pitchFamily="34" charset="0"/>
            </a:rPr>
            <a:t>của</a:t>
          </a:r>
          <a:r>
            <a:rPr lang="en-US" sz="3200" b="0" kern="1200" dirty="0" smtClean="0">
              <a:latin typeface="Calibri" pitchFamily="34" charset="0"/>
            </a:rPr>
            <a:t> GVCN </a:t>
          </a:r>
          <a:r>
            <a:rPr lang="en-US" sz="3200" b="0" kern="1200" dirty="0" err="1" smtClean="0">
              <a:latin typeface="Calibri" pitchFamily="34" charset="0"/>
            </a:rPr>
            <a:t>trong</a:t>
          </a:r>
          <a:r>
            <a:rPr lang="en-US" sz="3200" b="0" kern="1200" dirty="0" smtClean="0">
              <a:latin typeface="Calibri" pitchFamily="34" charset="0"/>
            </a:rPr>
            <a:t> </a:t>
          </a:r>
          <a:r>
            <a:rPr lang="en-US" sz="3200" b="0" kern="1200" dirty="0" err="1" smtClean="0">
              <a:latin typeface="Calibri" pitchFamily="34" charset="0"/>
            </a:rPr>
            <a:t>trường</a:t>
          </a:r>
          <a:r>
            <a:rPr lang="en-US" sz="3200" b="0" kern="1200" dirty="0" smtClean="0">
              <a:latin typeface="Calibri" pitchFamily="34" charset="0"/>
            </a:rPr>
            <a:t> THPT </a:t>
          </a:r>
          <a:r>
            <a:rPr lang="en-US" sz="3200" b="0" kern="1200" dirty="0" err="1" smtClean="0">
              <a:latin typeface="Calibri" pitchFamily="34" charset="0"/>
            </a:rPr>
            <a:t>là</a:t>
          </a:r>
          <a:r>
            <a:rPr lang="en-US" sz="3200" b="0" kern="1200" dirty="0" smtClean="0">
              <a:latin typeface="Calibri" pitchFamily="34" charset="0"/>
            </a:rPr>
            <a:t> </a:t>
          </a:r>
          <a:r>
            <a:rPr lang="en-US" sz="3200" b="0" kern="1200" dirty="0" err="1" smtClean="0">
              <a:latin typeface="Calibri" pitchFamily="34" charset="0"/>
            </a:rPr>
            <a:t>rất</a:t>
          </a:r>
          <a:r>
            <a:rPr lang="en-US" sz="3200" b="0" kern="1200" dirty="0" smtClean="0">
              <a:latin typeface="Calibri" pitchFamily="34" charset="0"/>
            </a:rPr>
            <a:t> </a:t>
          </a:r>
          <a:r>
            <a:rPr lang="en-US" sz="3200" b="0" kern="1200" dirty="0" err="1" smtClean="0">
              <a:latin typeface="Calibri" pitchFamily="34" charset="0"/>
            </a:rPr>
            <a:t>quan</a:t>
          </a:r>
          <a:r>
            <a:rPr lang="en-US" sz="3200" b="0" kern="1200" dirty="0" smtClean="0">
              <a:latin typeface="Calibri" pitchFamily="34" charset="0"/>
            </a:rPr>
            <a:t> </a:t>
          </a:r>
          <a:r>
            <a:rPr lang="en-US" sz="3200" b="0" kern="1200" dirty="0" err="1" smtClean="0">
              <a:latin typeface="Calibri" pitchFamily="34" charset="0"/>
            </a:rPr>
            <a:t>trọng</a:t>
          </a:r>
          <a:r>
            <a:rPr lang="en-US" sz="3200" b="0" kern="1200" dirty="0" smtClean="0">
              <a:latin typeface="Calibri" pitchFamily="34" charset="0"/>
            </a:rPr>
            <a:t> </a:t>
          </a:r>
          <a:r>
            <a:rPr lang="en-US" sz="3200" b="0" kern="1200" dirty="0" err="1" smtClean="0">
              <a:latin typeface="Calibri" pitchFamily="34" charset="0"/>
            </a:rPr>
            <a:t>và</a:t>
          </a:r>
          <a:r>
            <a:rPr lang="en-US" sz="3200" b="0" kern="1200" dirty="0" smtClean="0">
              <a:latin typeface="Calibri" pitchFamily="34" charset="0"/>
            </a:rPr>
            <a:t> </a:t>
          </a:r>
          <a:r>
            <a:rPr lang="en-US" sz="3200" b="0" kern="1200" dirty="0" err="1" smtClean="0">
              <a:latin typeface="Calibri" pitchFamily="34" charset="0"/>
            </a:rPr>
            <a:t>cần</a:t>
          </a:r>
          <a:r>
            <a:rPr lang="en-US" sz="3200" b="0" kern="1200" dirty="0" smtClean="0">
              <a:latin typeface="Calibri" pitchFamily="34" charset="0"/>
            </a:rPr>
            <a:t> </a:t>
          </a:r>
          <a:r>
            <a:rPr lang="en-US" sz="3200" b="0" kern="1200" dirty="0" err="1" smtClean="0">
              <a:latin typeface="Calibri" pitchFamily="34" charset="0"/>
            </a:rPr>
            <a:t>thiết</a:t>
          </a:r>
          <a:r>
            <a:rPr lang="en-US" sz="3200" b="0" kern="1200" dirty="0" smtClean="0">
              <a:latin typeface="Calibri" pitchFamily="34" charset="0"/>
            </a:rPr>
            <a:t> </a:t>
          </a:r>
          <a:r>
            <a:rPr lang="en-US" sz="3200" b="0" kern="1200" dirty="0" err="1" smtClean="0">
              <a:latin typeface="Calibri" pitchFamily="34" charset="0"/>
            </a:rPr>
            <a:t>để</a:t>
          </a:r>
          <a:r>
            <a:rPr lang="en-US" sz="3200" b="0" kern="1200" dirty="0" smtClean="0">
              <a:latin typeface="Calibri" pitchFamily="34" charset="0"/>
            </a:rPr>
            <a:t> </a:t>
          </a:r>
          <a:r>
            <a:rPr lang="en-US" sz="3200" b="0" kern="1200" dirty="0" err="1" smtClean="0">
              <a:latin typeface="Calibri" pitchFamily="34" charset="0"/>
            </a:rPr>
            <a:t>xây</a:t>
          </a:r>
          <a:r>
            <a:rPr lang="en-US" sz="3200" b="0" kern="1200" dirty="0" smtClean="0">
              <a:latin typeface="Calibri" pitchFamily="34" charset="0"/>
            </a:rPr>
            <a:t> </a:t>
          </a:r>
          <a:r>
            <a:rPr lang="en-US" sz="3200" b="0" kern="1200" dirty="0" err="1" smtClean="0">
              <a:latin typeface="Calibri" pitchFamily="34" charset="0"/>
            </a:rPr>
            <a:t>dựng</a:t>
          </a:r>
          <a:r>
            <a:rPr lang="en-US" sz="3200" b="0" kern="1200" dirty="0" smtClean="0">
              <a:latin typeface="Calibri" pitchFamily="34" charset="0"/>
            </a:rPr>
            <a:t> </a:t>
          </a:r>
          <a:r>
            <a:rPr lang="en-US" sz="3200" b="0" kern="1200" dirty="0" err="1" smtClean="0">
              <a:latin typeface="Calibri" pitchFamily="34" charset="0"/>
            </a:rPr>
            <a:t>lớp</a:t>
          </a:r>
          <a:r>
            <a:rPr lang="en-US" sz="3200" b="0" kern="1200" dirty="0" smtClean="0">
              <a:latin typeface="Calibri" pitchFamily="34" charset="0"/>
            </a:rPr>
            <a:t> </a:t>
          </a:r>
          <a:r>
            <a:rPr lang="en-US" sz="3200" b="0" kern="1200" dirty="0" err="1" smtClean="0">
              <a:latin typeface="Calibri" pitchFamily="34" charset="0"/>
            </a:rPr>
            <a:t>học</a:t>
          </a:r>
          <a:r>
            <a:rPr lang="en-US" sz="3200" b="0" kern="1200" dirty="0" smtClean="0">
              <a:latin typeface="Calibri" pitchFamily="34" charset="0"/>
            </a:rPr>
            <a:t>/</a:t>
          </a:r>
          <a:r>
            <a:rPr lang="en-US" sz="3200" b="0" kern="1200" dirty="0" err="1" smtClean="0">
              <a:latin typeface="Calibri" pitchFamily="34" charset="0"/>
            </a:rPr>
            <a:t>trường</a:t>
          </a:r>
          <a:r>
            <a:rPr lang="en-US" sz="3200" b="0" kern="1200" dirty="0" smtClean="0">
              <a:latin typeface="Calibri" pitchFamily="34" charset="0"/>
            </a:rPr>
            <a:t> </a:t>
          </a:r>
          <a:r>
            <a:rPr lang="en-US" sz="3200" b="0" kern="1200" dirty="0" err="1" smtClean="0">
              <a:latin typeface="Calibri" pitchFamily="34" charset="0"/>
            </a:rPr>
            <a:t>học</a:t>
          </a:r>
          <a:r>
            <a:rPr lang="en-US" sz="3200" b="0" kern="1200" dirty="0" smtClean="0">
              <a:latin typeface="Calibri" pitchFamily="34" charset="0"/>
            </a:rPr>
            <a:t> an </a:t>
          </a:r>
          <a:r>
            <a:rPr lang="en-US" sz="3200" b="0" kern="1200" dirty="0" err="1" smtClean="0">
              <a:latin typeface="Calibri" pitchFamily="34" charset="0"/>
            </a:rPr>
            <a:t>toàn</a:t>
          </a:r>
          <a:r>
            <a:rPr lang="en-US" sz="3200" b="0" kern="1200" dirty="0" smtClean="0">
              <a:latin typeface="Calibri" pitchFamily="34" charset="0"/>
            </a:rPr>
            <a:t>, </a:t>
          </a:r>
          <a:r>
            <a:rPr lang="en-US" sz="3200" b="0" kern="1200" dirty="0" err="1" smtClean="0">
              <a:latin typeface="Calibri" pitchFamily="34" charset="0"/>
            </a:rPr>
            <a:t>thân</a:t>
          </a:r>
          <a:r>
            <a:rPr lang="en-US" sz="3200" b="0" kern="1200" dirty="0" smtClean="0">
              <a:latin typeface="Calibri" pitchFamily="34" charset="0"/>
            </a:rPr>
            <a:t> </a:t>
          </a:r>
          <a:r>
            <a:rPr lang="en-US" sz="3200" b="0" kern="1200" dirty="0" err="1" smtClean="0">
              <a:latin typeface="Calibri" pitchFamily="34" charset="0"/>
            </a:rPr>
            <a:t>thiện</a:t>
          </a:r>
          <a:r>
            <a:rPr lang="en-US" sz="3200" b="0" kern="1200" dirty="0" smtClean="0">
              <a:latin typeface="Calibri" pitchFamily="34" charset="0"/>
            </a:rPr>
            <a:t> </a:t>
          </a:r>
          <a:r>
            <a:rPr lang="en-US" sz="3200" b="0" kern="1200" dirty="0" err="1" smtClean="0">
              <a:latin typeface="Calibri" pitchFamily="34" charset="0"/>
            </a:rPr>
            <a:t>và</a:t>
          </a:r>
          <a:r>
            <a:rPr lang="en-US" sz="3200" b="0" kern="1200" dirty="0" smtClean="0">
              <a:latin typeface="Calibri" pitchFamily="34" charset="0"/>
            </a:rPr>
            <a:t> </a:t>
          </a:r>
          <a:r>
            <a:rPr lang="en-US" sz="3200" b="0" kern="1200" dirty="0" err="1" smtClean="0">
              <a:latin typeface="Calibri" pitchFamily="34" charset="0"/>
            </a:rPr>
            <a:t>bình</a:t>
          </a:r>
          <a:r>
            <a:rPr lang="en-US" sz="3200" b="0" kern="1200" dirty="0" smtClean="0">
              <a:latin typeface="Calibri" pitchFamily="34" charset="0"/>
            </a:rPr>
            <a:t> </a:t>
          </a:r>
          <a:r>
            <a:rPr lang="en-US" sz="3200" b="0" kern="1200" dirty="0" err="1" smtClean="0">
              <a:latin typeface="Calibri" pitchFamily="34" charset="0"/>
            </a:rPr>
            <a:t>đẳng</a:t>
          </a:r>
          <a:r>
            <a:rPr lang="en-US" sz="3200" b="0" kern="1200" dirty="0" smtClean="0">
              <a:latin typeface="Calibri" pitchFamily="34" charset="0"/>
            </a:rPr>
            <a:t>; </a:t>
          </a:r>
          <a:r>
            <a:rPr lang="en-US" sz="3200" b="0" kern="1200" dirty="0" err="1" smtClean="0">
              <a:latin typeface="Calibri" pitchFamily="34" charset="0"/>
            </a:rPr>
            <a:t>tạo</a:t>
          </a:r>
          <a:r>
            <a:rPr lang="en-US" sz="3200" b="0" kern="1200" dirty="0" smtClean="0">
              <a:latin typeface="Calibri" pitchFamily="34" charset="0"/>
            </a:rPr>
            <a:t> </a:t>
          </a:r>
          <a:r>
            <a:rPr lang="en-US" sz="3200" b="0" kern="1200" dirty="0" err="1" smtClean="0">
              <a:latin typeface="Calibri" pitchFamily="34" charset="0"/>
            </a:rPr>
            <a:t>môi</a:t>
          </a:r>
          <a:r>
            <a:rPr lang="en-US" sz="3200" b="0" kern="1200" dirty="0" smtClean="0">
              <a:latin typeface="Calibri" pitchFamily="34" charset="0"/>
            </a:rPr>
            <a:t> </a:t>
          </a:r>
          <a:r>
            <a:rPr lang="en-US" sz="3200" b="0" kern="1200" dirty="0" err="1" smtClean="0">
              <a:latin typeface="Calibri" pitchFamily="34" charset="0"/>
            </a:rPr>
            <a:t>trường</a:t>
          </a:r>
          <a:r>
            <a:rPr lang="en-US" sz="3200" b="0" kern="1200" dirty="0" smtClean="0">
              <a:latin typeface="Calibri" pitchFamily="34" charset="0"/>
            </a:rPr>
            <a:t> </a:t>
          </a:r>
          <a:r>
            <a:rPr lang="en-US" sz="3200" b="0" kern="1200" dirty="0" err="1" smtClean="0">
              <a:latin typeface="Calibri" pitchFamily="34" charset="0"/>
            </a:rPr>
            <a:t>công</a:t>
          </a:r>
          <a:r>
            <a:rPr lang="en-US" sz="3200" b="0" kern="1200" dirty="0" smtClean="0">
              <a:latin typeface="Calibri" pitchFamily="34" charset="0"/>
            </a:rPr>
            <a:t> </a:t>
          </a:r>
          <a:r>
            <a:rPr lang="en-US" sz="3200" b="0" kern="1200" dirty="0" err="1" smtClean="0">
              <a:latin typeface="Calibri" pitchFamily="34" charset="0"/>
            </a:rPr>
            <a:t>bằng</a:t>
          </a:r>
          <a:r>
            <a:rPr lang="en-US" sz="3200" b="0" kern="1200" dirty="0" smtClean="0">
              <a:latin typeface="Calibri" pitchFamily="34" charset="0"/>
            </a:rPr>
            <a:t> </a:t>
          </a:r>
          <a:r>
            <a:rPr lang="en-US" sz="3200" b="0" kern="1200" dirty="0" err="1" smtClean="0">
              <a:latin typeface="Calibri" pitchFamily="34" charset="0"/>
            </a:rPr>
            <a:t>cho</a:t>
          </a:r>
          <a:r>
            <a:rPr lang="en-US" sz="3200" b="0" kern="1200" dirty="0" smtClean="0">
              <a:latin typeface="Calibri" pitchFamily="34" charset="0"/>
            </a:rPr>
            <a:t> </a:t>
          </a:r>
          <a:r>
            <a:rPr lang="en-US" sz="3200" b="0" kern="1200" dirty="0" err="1" smtClean="0">
              <a:latin typeface="Calibri" pitchFamily="34" charset="0"/>
            </a:rPr>
            <a:t>học</a:t>
          </a:r>
          <a:r>
            <a:rPr lang="en-US" sz="3200" b="0" kern="1200" dirty="0" smtClean="0">
              <a:latin typeface="Calibri" pitchFamily="34" charset="0"/>
            </a:rPr>
            <a:t> </a:t>
          </a:r>
          <a:r>
            <a:rPr lang="en-US" sz="3200" b="0" kern="1200" dirty="0" err="1" smtClean="0">
              <a:latin typeface="Calibri" pitchFamily="34" charset="0"/>
            </a:rPr>
            <a:t>sinh</a:t>
          </a:r>
          <a:r>
            <a:rPr lang="en-US" sz="3200" b="0" kern="1200" dirty="0" smtClean="0">
              <a:latin typeface="Calibri" pitchFamily="34" charset="0"/>
            </a:rPr>
            <a:t> </a:t>
          </a:r>
          <a:r>
            <a:rPr lang="en-US" sz="3200" b="0" kern="1200" dirty="0" err="1" smtClean="0">
              <a:latin typeface="Calibri" pitchFamily="34" charset="0"/>
            </a:rPr>
            <a:t>học</a:t>
          </a:r>
          <a:r>
            <a:rPr lang="en-US" sz="3200" b="0" kern="1200" dirty="0" smtClean="0">
              <a:latin typeface="Calibri" pitchFamily="34" charset="0"/>
            </a:rPr>
            <a:t> </a:t>
          </a:r>
          <a:r>
            <a:rPr lang="en-US" sz="3200" b="0" kern="1200" dirty="0" err="1" smtClean="0">
              <a:latin typeface="Calibri" pitchFamily="34" charset="0"/>
            </a:rPr>
            <a:t>tập</a:t>
          </a:r>
          <a:r>
            <a:rPr lang="en-US" sz="3200" b="0" kern="1200" dirty="0" smtClean="0">
              <a:latin typeface="Calibri" pitchFamily="34" charset="0"/>
            </a:rPr>
            <a:t> </a:t>
          </a:r>
          <a:r>
            <a:rPr lang="en-US" sz="3200" b="0" kern="1200" dirty="0" err="1" smtClean="0">
              <a:latin typeface="Calibri" pitchFamily="34" charset="0"/>
            </a:rPr>
            <a:t>và</a:t>
          </a:r>
          <a:r>
            <a:rPr lang="en-US" sz="3200" b="0" kern="1200" dirty="0" smtClean="0">
              <a:latin typeface="Calibri" pitchFamily="34" charset="0"/>
            </a:rPr>
            <a:t> </a:t>
          </a:r>
          <a:r>
            <a:rPr lang="en-US" sz="3200" b="0" kern="1200" dirty="0" err="1" smtClean="0">
              <a:latin typeface="Calibri" pitchFamily="34" charset="0"/>
            </a:rPr>
            <a:t>phát</a:t>
          </a:r>
          <a:r>
            <a:rPr lang="en-US" sz="3200" b="0" kern="1200" dirty="0" smtClean="0">
              <a:latin typeface="Calibri" pitchFamily="34" charset="0"/>
            </a:rPr>
            <a:t> </a:t>
          </a:r>
          <a:r>
            <a:rPr lang="en-US" sz="3200" b="0" kern="1200" dirty="0" err="1" smtClean="0">
              <a:latin typeface="Calibri" pitchFamily="34" charset="0"/>
            </a:rPr>
            <a:t>triển</a:t>
          </a:r>
          <a:r>
            <a:rPr lang="en-US" sz="3200" b="0" kern="1200" dirty="0" smtClean="0">
              <a:latin typeface="Calibri" pitchFamily="34" charset="0"/>
            </a:rPr>
            <a:t> </a:t>
          </a:r>
          <a:r>
            <a:rPr lang="en-US" sz="3200" b="0" kern="1200" dirty="0" err="1" smtClean="0">
              <a:latin typeface="Calibri" pitchFamily="34" charset="0"/>
            </a:rPr>
            <a:t>toàn</a:t>
          </a:r>
          <a:r>
            <a:rPr lang="en-US" sz="3200" b="0" kern="1200" dirty="0" smtClean="0">
              <a:latin typeface="Calibri" pitchFamily="34" charset="0"/>
            </a:rPr>
            <a:t> </a:t>
          </a:r>
          <a:r>
            <a:rPr lang="en-US" sz="3200" b="0" kern="1200" dirty="0" err="1" smtClean="0">
              <a:latin typeface="Calibri" pitchFamily="34" charset="0"/>
            </a:rPr>
            <a:t>diện</a:t>
          </a:r>
          <a:r>
            <a:rPr lang="en-US" sz="3200" b="0" kern="1200" dirty="0" smtClean="0">
              <a:latin typeface="Calibri" pitchFamily="34" charset="0"/>
            </a:rPr>
            <a:t>.</a:t>
          </a:r>
          <a:endParaRPr lang="en-US" sz="3200" b="0" kern="1200" dirty="0">
            <a:latin typeface="Calibri" pitchFamily="34" charset="0"/>
          </a:endParaRPr>
        </a:p>
      </dsp:txBody>
      <dsp:txXfrm rot="-5400000">
        <a:off x="2225495" y="316168"/>
        <a:ext cx="9138633" cy="5777429"/>
      </dsp:txXfrm>
    </dsp:sp>
    <dsp:sp modelId="{D46D61CF-E828-466C-99D1-50F85DD8FBF1}">
      <dsp:nvSpPr>
        <dsp:cNvPr id="0" name=""/>
        <dsp:cNvSpPr/>
      </dsp:nvSpPr>
      <dsp:spPr>
        <a:xfrm>
          <a:off x="5043" y="10"/>
          <a:ext cx="2220452" cy="6409754"/>
        </a:xfrm>
        <a:prstGeom prst="roundRect">
          <a:avLst/>
        </a:prstGeom>
        <a:solidFill>
          <a:schemeClr val="accent6">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150000"/>
            </a:lnSpc>
            <a:spcBef>
              <a:spcPct val="0"/>
            </a:spcBef>
            <a:spcAft>
              <a:spcPct val="35000"/>
            </a:spcAft>
          </a:pPr>
          <a:r>
            <a:rPr lang="en-US" sz="3200" b="1" kern="1200" dirty="0" smtClean="0">
              <a:solidFill>
                <a:srgbClr val="0000FF"/>
              </a:solidFill>
              <a:latin typeface="Arial" panose="020B0604020202020204" pitchFamily="34" charset="0"/>
              <a:cs typeface="Arial" panose="020B0604020202020204" pitchFamily="34" charset="0"/>
            </a:rPr>
            <a:t>TÓM TẮT BÀI HỌC</a:t>
          </a:r>
          <a:endParaRPr lang="en-US" sz="3200" b="1" kern="1200" dirty="0">
            <a:solidFill>
              <a:srgbClr val="0000FF"/>
            </a:solidFill>
            <a:latin typeface="Arial" panose="020B0604020202020204" pitchFamily="34" charset="0"/>
            <a:cs typeface="Arial" panose="020B0604020202020204" pitchFamily="34" charset="0"/>
          </a:endParaRPr>
        </a:p>
      </dsp:txBody>
      <dsp:txXfrm>
        <a:off x="113437" y="108404"/>
        <a:ext cx="2003664" cy="61929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7B9A6-4C87-48AF-B17D-8786593B183F}">
      <dsp:nvSpPr>
        <dsp:cNvPr id="0" name=""/>
        <dsp:cNvSpPr/>
      </dsp:nvSpPr>
      <dsp:spPr>
        <a:xfrm rot="5400000">
          <a:off x="3817909" y="-1399373"/>
          <a:ext cx="6459804" cy="9265861"/>
        </a:xfrm>
        <a:prstGeom prst="round2SameRect">
          <a:avLst/>
        </a:prstGeom>
        <a:solidFill>
          <a:schemeClr val="accent6">
            <a:lumMod val="20000"/>
            <a:lumOff val="80000"/>
            <a:alpha val="9000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vi-VN" sz="3200" b="0" kern="1200" dirty="0" smtClean="0">
              <a:latin typeface="Calibri" pitchFamily="34" charset="0"/>
            </a:rPr>
            <a:t>Để </a:t>
          </a:r>
          <a:r>
            <a:rPr lang="en-US" sz="3200" b="0" kern="1200" dirty="0" err="1" smtClean="0">
              <a:latin typeface="Calibri" pitchFamily="34" charset="0"/>
            </a:rPr>
            <a:t>phòng</a:t>
          </a:r>
          <a:r>
            <a:rPr lang="en-US" sz="3200" b="0" kern="1200" dirty="0" smtClean="0">
              <a:latin typeface="Calibri" pitchFamily="34" charset="0"/>
            </a:rPr>
            <a:t> </a:t>
          </a:r>
          <a:r>
            <a:rPr lang="en-US" sz="3200" b="0" kern="1200" dirty="0" err="1" smtClean="0">
              <a:latin typeface="Calibri" pitchFamily="34" charset="0"/>
            </a:rPr>
            <a:t>ngừa</a:t>
          </a:r>
          <a:r>
            <a:rPr lang="en-US" sz="3200" b="0" kern="1200" dirty="0" smtClean="0">
              <a:latin typeface="Calibri" pitchFamily="34" charset="0"/>
            </a:rPr>
            <a:t> </a:t>
          </a:r>
          <a:r>
            <a:rPr lang="en-US" sz="3200" b="0" kern="1200" dirty="0" err="1" smtClean="0">
              <a:latin typeface="Calibri" pitchFamily="34" charset="0"/>
            </a:rPr>
            <a:t>và</a:t>
          </a:r>
          <a:r>
            <a:rPr lang="en-US" sz="3200" b="0" kern="1200" dirty="0" smtClean="0">
              <a:latin typeface="Calibri" pitchFamily="34" charset="0"/>
            </a:rPr>
            <a:t> </a:t>
          </a:r>
          <a:r>
            <a:rPr lang="en-US" sz="3200" b="0" kern="1200" dirty="0" err="1" smtClean="0">
              <a:latin typeface="Calibri" pitchFamily="34" charset="0"/>
            </a:rPr>
            <a:t>ứng</a:t>
          </a:r>
          <a:r>
            <a:rPr lang="en-US" sz="3200" b="0" kern="1200" dirty="0" smtClean="0">
              <a:latin typeface="Calibri" pitchFamily="34" charset="0"/>
            </a:rPr>
            <a:t> </a:t>
          </a:r>
          <a:r>
            <a:rPr lang="en-US" sz="3200" b="0" kern="1200" dirty="0" err="1" smtClean="0">
              <a:latin typeface="Calibri" pitchFamily="34" charset="0"/>
            </a:rPr>
            <a:t>phó</a:t>
          </a:r>
          <a:r>
            <a:rPr lang="en-US" sz="3200" b="0" kern="1200" dirty="0" smtClean="0">
              <a:latin typeface="Calibri" pitchFamily="34" charset="0"/>
            </a:rPr>
            <a:t> </a:t>
          </a:r>
          <a:r>
            <a:rPr lang="en-US" sz="3200" b="0" kern="1200" dirty="0" err="1" smtClean="0">
              <a:latin typeface="Calibri" pitchFamily="34" charset="0"/>
            </a:rPr>
            <a:t>hiệu</a:t>
          </a:r>
          <a:r>
            <a:rPr lang="en-US" sz="3200" b="0" kern="1200" dirty="0" smtClean="0">
              <a:latin typeface="Calibri" pitchFamily="34" charset="0"/>
            </a:rPr>
            <a:t> </a:t>
          </a:r>
          <a:r>
            <a:rPr lang="en-US" sz="3200" b="0" kern="1200" dirty="0" err="1" smtClean="0">
              <a:latin typeface="Calibri" pitchFamily="34" charset="0"/>
            </a:rPr>
            <a:t>quả</a:t>
          </a:r>
          <a:r>
            <a:rPr lang="en-US" sz="3200" b="0" kern="1200" dirty="0" smtClean="0">
              <a:latin typeface="Calibri" pitchFamily="34" charset="0"/>
            </a:rPr>
            <a:t> </a:t>
          </a:r>
          <a:r>
            <a:rPr lang="en-US" sz="3200" b="0" kern="1200" dirty="0" err="1" smtClean="0">
              <a:latin typeface="Calibri" pitchFamily="34" charset="0"/>
            </a:rPr>
            <a:t>với</a:t>
          </a:r>
          <a:r>
            <a:rPr lang="en-US" sz="3200" b="0" kern="1200" dirty="0" smtClean="0">
              <a:latin typeface="Calibri" pitchFamily="34" charset="0"/>
            </a:rPr>
            <a:t> BLHĐTCSG, GVCN </a:t>
          </a:r>
          <a:r>
            <a:rPr lang="en-US" sz="3200" b="0" kern="1200" dirty="0" err="1" smtClean="0">
              <a:latin typeface="Calibri" pitchFamily="34" charset="0"/>
            </a:rPr>
            <a:t>cần</a:t>
          </a:r>
          <a:r>
            <a:rPr lang="en-US" sz="3200" b="0" kern="1200" dirty="0" smtClean="0">
              <a:latin typeface="Calibri" pitchFamily="34" charset="0"/>
            </a:rPr>
            <a:t>: </a:t>
          </a:r>
          <a:endParaRPr lang="en-US" sz="3200" b="0" kern="1200" dirty="0">
            <a:latin typeface="Calibri" pitchFamily="34" charset="0"/>
          </a:endParaRPr>
        </a:p>
        <a:p>
          <a:pPr marL="457200" lvl="2" indent="-228600" algn="just" defTabSz="1155700">
            <a:lnSpc>
              <a:spcPct val="90000"/>
            </a:lnSpc>
            <a:spcBef>
              <a:spcPct val="0"/>
            </a:spcBef>
            <a:spcAft>
              <a:spcPct val="15000"/>
            </a:spcAft>
            <a:buChar char="••"/>
          </a:pPr>
          <a:r>
            <a:rPr lang="en-US" sz="2600" b="1" kern="1200" dirty="0" err="1" smtClean="0">
              <a:latin typeface="Calibri" pitchFamily="34" charset="0"/>
            </a:rPr>
            <a:t>Nâng</a:t>
          </a:r>
          <a:r>
            <a:rPr lang="en-US" sz="2600" b="1" kern="1200" dirty="0" smtClean="0">
              <a:latin typeface="Calibri" pitchFamily="34" charset="0"/>
            </a:rPr>
            <a:t> </a:t>
          </a:r>
          <a:r>
            <a:rPr lang="en-US" sz="2600" b="1" kern="1200" dirty="0" err="1" smtClean="0">
              <a:latin typeface="Calibri" pitchFamily="34" charset="0"/>
            </a:rPr>
            <a:t>cao</a:t>
          </a:r>
          <a:r>
            <a:rPr lang="en-US" sz="2600" b="1" kern="1200" dirty="0" smtClean="0">
              <a:latin typeface="Calibri" pitchFamily="34" charset="0"/>
            </a:rPr>
            <a:t> </a:t>
          </a:r>
          <a:r>
            <a:rPr lang="en-US" sz="2600" b="1" kern="1200" dirty="0" err="1" smtClean="0">
              <a:latin typeface="Calibri" pitchFamily="34" charset="0"/>
            </a:rPr>
            <a:t>nhận</a:t>
          </a:r>
          <a:r>
            <a:rPr lang="en-US" sz="2600" b="1" kern="1200" dirty="0" smtClean="0">
              <a:latin typeface="Calibri" pitchFamily="34" charset="0"/>
            </a:rPr>
            <a:t> </a:t>
          </a:r>
          <a:r>
            <a:rPr lang="en-US" sz="2600" b="1" kern="1200" dirty="0" err="1" smtClean="0">
              <a:latin typeface="Calibri" pitchFamily="34" charset="0"/>
            </a:rPr>
            <a:t>thức</a:t>
          </a:r>
          <a:r>
            <a:rPr lang="en-US" sz="2600" b="1" kern="1200" dirty="0" smtClean="0">
              <a:latin typeface="Calibri" pitchFamily="34" charset="0"/>
            </a:rPr>
            <a:t> </a:t>
          </a:r>
          <a:r>
            <a:rPr lang="en-US" sz="2600" b="1" kern="1200" dirty="0" err="1" smtClean="0">
              <a:latin typeface="Calibri" pitchFamily="34" charset="0"/>
            </a:rPr>
            <a:t>cho</a:t>
          </a:r>
          <a:r>
            <a:rPr lang="en-US" sz="2600" b="1" kern="1200" dirty="0" smtClean="0">
              <a:latin typeface="Calibri" pitchFamily="34" charset="0"/>
            </a:rPr>
            <a:t> </a:t>
          </a:r>
          <a:r>
            <a:rPr lang="vi-VN" sz="2600" b="1" kern="1200" dirty="0" smtClean="0">
              <a:latin typeface="Calibri" pitchFamily="34" charset="0"/>
            </a:rPr>
            <a:t>HS</a:t>
          </a:r>
          <a:r>
            <a:rPr lang="en-US" sz="2600" b="1" kern="1200" dirty="0" smtClean="0">
              <a:latin typeface="Calibri" pitchFamily="34" charset="0"/>
            </a:rPr>
            <a:t> </a:t>
          </a:r>
          <a:r>
            <a:rPr lang="en-US" sz="2600" b="1" kern="1200" dirty="0" err="1" smtClean="0">
              <a:latin typeface="Calibri" pitchFamily="34" charset="0"/>
            </a:rPr>
            <a:t>về</a:t>
          </a:r>
          <a:r>
            <a:rPr lang="en-US" sz="2600" b="1" kern="1200" dirty="0" smtClean="0">
              <a:latin typeface="Calibri" pitchFamily="34" charset="0"/>
            </a:rPr>
            <a:t> </a:t>
          </a:r>
          <a:r>
            <a:rPr lang="en-US" sz="2600" b="1" kern="1200" dirty="0" err="1" smtClean="0">
              <a:latin typeface="Calibri" pitchFamily="34" charset="0"/>
            </a:rPr>
            <a:t>giới</a:t>
          </a:r>
          <a:r>
            <a:rPr lang="en-US" sz="2600" b="1" kern="1200" dirty="0" smtClean="0">
              <a:latin typeface="Calibri" pitchFamily="34" charset="0"/>
            </a:rPr>
            <a:t>, </a:t>
          </a:r>
          <a:r>
            <a:rPr lang="vi-VN" sz="2600" b="1" kern="1200" dirty="0" smtClean="0">
              <a:latin typeface="Calibri" pitchFamily="34" charset="0"/>
            </a:rPr>
            <a:t>BĐG, BLG; </a:t>
          </a:r>
          <a:r>
            <a:rPr lang="en-US" sz="2600" b="1" kern="1200" dirty="0" err="1" smtClean="0">
              <a:latin typeface="Calibri" pitchFamily="34" charset="0"/>
            </a:rPr>
            <a:t>giúp</a:t>
          </a:r>
          <a:r>
            <a:rPr lang="en-US" sz="2600" b="1" kern="1200" dirty="0" smtClean="0">
              <a:latin typeface="Calibri" pitchFamily="34" charset="0"/>
            </a:rPr>
            <a:t> HS </a:t>
          </a:r>
          <a:r>
            <a:rPr lang="en-US" sz="2600" b="1" kern="1200" dirty="0" err="1" smtClean="0">
              <a:latin typeface="Calibri" pitchFamily="34" charset="0"/>
            </a:rPr>
            <a:t>có</a:t>
          </a:r>
          <a:r>
            <a:rPr lang="en-US" sz="2600" b="1" kern="1200" dirty="0" smtClean="0">
              <a:latin typeface="Calibri" pitchFamily="34" charset="0"/>
            </a:rPr>
            <a:t> </a:t>
          </a:r>
          <a:r>
            <a:rPr lang="en-US" sz="2600" b="1" kern="1200" dirty="0" err="1" smtClean="0">
              <a:latin typeface="Calibri" pitchFamily="34" charset="0"/>
            </a:rPr>
            <a:t>thái</a:t>
          </a:r>
          <a:r>
            <a:rPr lang="en-US" sz="2600" b="1" kern="1200" dirty="0" smtClean="0">
              <a:latin typeface="Calibri" pitchFamily="34" charset="0"/>
            </a:rPr>
            <a:t> </a:t>
          </a:r>
          <a:r>
            <a:rPr lang="en-US" sz="2600" b="1" kern="1200" dirty="0" err="1" smtClean="0">
              <a:latin typeface="Calibri" pitchFamily="34" charset="0"/>
            </a:rPr>
            <a:t>độ</a:t>
          </a:r>
          <a:r>
            <a:rPr lang="en-US" sz="2600" b="1" kern="1200" dirty="0" smtClean="0">
              <a:latin typeface="Calibri" pitchFamily="34" charset="0"/>
            </a:rPr>
            <a:t> </a:t>
          </a:r>
          <a:r>
            <a:rPr lang="en-US" sz="2600" b="1" kern="1200" dirty="0" err="1" smtClean="0">
              <a:latin typeface="Calibri" pitchFamily="34" charset="0"/>
            </a:rPr>
            <a:t>tôn</a:t>
          </a:r>
          <a:r>
            <a:rPr lang="en-US" sz="2600" b="1" kern="1200" dirty="0" smtClean="0">
              <a:latin typeface="Calibri" pitchFamily="34" charset="0"/>
            </a:rPr>
            <a:t> </a:t>
          </a:r>
          <a:r>
            <a:rPr lang="en-US" sz="2600" b="1" kern="1200" dirty="0" err="1" smtClean="0">
              <a:latin typeface="Calibri" pitchFamily="34" charset="0"/>
            </a:rPr>
            <a:t>trọng</a:t>
          </a:r>
          <a:r>
            <a:rPr lang="en-US" sz="2600" b="1" kern="1200" dirty="0" smtClean="0">
              <a:latin typeface="Calibri" pitchFamily="34" charset="0"/>
            </a:rPr>
            <a:t> </a:t>
          </a:r>
          <a:r>
            <a:rPr lang="en-US" sz="2600" b="1" kern="1200" dirty="0" err="1" smtClean="0">
              <a:latin typeface="Calibri" pitchFamily="34" charset="0"/>
            </a:rPr>
            <a:t>sự</a:t>
          </a:r>
          <a:r>
            <a:rPr lang="en-US" sz="2600" b="1" kern="1200" dirty="0" smtClean="0">
              <a:latin typeface="Calibri" pitchFamily="34" charset="0"/>
            </a:rPr>
            <a:t> </a:t>
          </a:r>
          <a:r>
            <a:rPr lang="en-US" sz="2600" b="1" kern="1200" dirty="0" err="1" smtClean="0">
              <a:latin typeface="Calibri" pitchFamily="34" charset="0"/>
            </a:rPr>
            <a:t>đa</a:t>
          </a:r>
          <a:r>
            <a:rPr lang="en-US" sz="2600" b="1" kern="1200" dirty="0" smtClean="0">
              <a:latin typeface="Calibri" pitchFamily="34" charset="0"/>
            </a:rPr>
            <a:t> </a:t>
          </a:r>
          <a:r>
            <a:rPr lang="en-US" sz="2600" b="1" kern="1200" dirty="0" err="1" smtClean="0">
              <a:latin typeface="Calibri" pitchFamily="34" charset="0"/>
            </a:rPr>
            <a:t>dạng</a:t>
          </a:r>
          <a:r>
            <a:rPr lang="en-US" sz="2600" b="1" kern="1200" dirty="0" smtClean="0">
              <a:latin typeface="Calibri" pitchFamily="34" charset="0"/>
            </a:rPr>
            <a:t> </a:t>
          </a:r>
          <a:r>
            <a:rPr lang="en-US" sz="2600" b="1" kern="1200" dirty="0" err="1" smtClean="0">
              <a:latin typeface="Calibri" pitchFamily="34" charset="0"/>
            </a:rPr>
            <a:t>tính</a:t>
          </a:r>
          <a:r>
            <a:rPr lang="en-US" sz="2600" b="1" kern="1200" dirty="0" smtClean="0">
              <a:latin typeface="Calibri" pitchFamily="34" charset="0"/>
            </a:rPr>
            <a:t> </a:t>
          </a:r>
          <a:r>
            <a:rPr lang="en-US" sz="2600" b="1" kern="1200" dirty="0" err="1" smtClean="0">
              <a:latin typeface="Calibri" pitchFamily="34" charset="0"/>
            </a:rPr>
            <a:t>dục</a:t>
          </a:r>
          <a:r>
            <a:rPr lang="en-US" sz="2600" b="1" kern="1200" dirty="0" smtClean="0">
              <a:latin typeface="Calibri" pitchFamily="34" charset="0"/>
            </a:rPr>
            <a:t> </a:t>
          </a:r>
          <a:r>
            <a:rPr lang="en-US" sz="2600" b="1" kern="1200" dirty="0" err="1" smtClean="0">
              <a:latin typeface="Calibri" pitchFamily="34" charset="0"/>
            </a:rPr>
            <a:t>và</a:t>
          </a:r>
          <a:r>
            <a:rPr lang="en-US" sz="2600" b="1" kern="1200" dirty="0" smtClean="0">
              <a:latin typeface="Calibri" pitchFamily="34" charset="0"/>
            </a:rPr>
            <a:t> </a:t>
          </a:r>
          <a:r>
            <a:rPr lang="en-US" sz="2600" b="1" kern="1200" dirty="0" err="1" smtClean="0">
              <a:latin typeface="Calibri" pitchFamily="34" charset="0"/>
            </a:rPr>
            <a:t>bản</a:t>
          </a:r>
          <a:r>
            <a:rPr lang="en-US" sz="2600" b="1" kern="1200" dirty="0" smtClean="0">
              <a:latin typeface="Calibri" pitchFamily="34" charset="0"/>
            </a:rPr>
            <a:t> </a:t>
          </a:r>
          <a:r>
            <a:rPr lang="en-US" sz="2600" b="1" kern="1200" dirty="0" err="1" smtClean="0">
              <a:latin typeface="Calibri" pitchFamily="34" charset="0"/>
            </a:rPr>
            <a:t>dạng</a:t>
          </a:r>
          <a:r>
            <a:rPr lang="en-US" sz="2600" b="1" kern="1200" dirty="0" smtClean="0">
              <a:latin typeface="Calibri" pitchFamily="34" charset="0"/>
            </a:rPr>
            <a:t> </a:t>
          </a:r>
          <a:r>
            <a:rPr lang="en-US" sz="2600" b="1" kern="1200" dirty="0" err="1" smtClean="0">
              <a:latin typeface="Calibri" pitchFamily="34" charset="0"/>
            </a:rPr>
            <a:t>giới</a:t>
          </a:r>
          <a:r>
            <a:rPr lang="en-US" sz="2600" b="1" kern="1200" dirty="0" smtClean="0">
              <a:latin typeface="Calibri" pitchFamily="34" charset="0"/>
            </a:rPr>
            <a:t> </a:t>
          </a:r>
          <a:r>
            <a:rPr lang="en-US" sz="2600" b="1" kern="1200" dirty="0" err="1" smtClean="0">
              <a:latin typeface="Calibri" pitchFamily="34" charset="0"/>
            </a:rPr>
            <a:t>để</a:t>
          </a:r>
          <a:r>
            <a:rPr lang="en-US" sz="2600" b="1" kern="1200" dirty="0" smtClean="0">
              <a:latin typeface="Calibri" pitchFamily="34" charset="0"/>
            </a:rPr>
            <a:t> </a:t>
          </a:r>
          <a:r>
            <a:rPr lang="en-US" sz="2600" b="1" kern="1200" dirty="0" err="1" smtClean="0">
              <a:latin typeface="Calibri" pitchFamily="34" charset="0"/>
            </a:rPr>
            <a:t>có</a:t>
          </a:r>
          <a:r>
            <a:rPr lang="en-US" sz="2600" b="1" kern="1200" dirty="0" smtClean="0">
              <a:latin typeface="Calibri" pitchFamily="34" charset="0"/>
            </a:rPr>
            <a:t> </a:t>
          </a:r>
          <a:r>
            <a:rPr lang="en-US" sz="2600" b="1" kern="1200" dirty="0" err="1" smtClean="0">
              <a:latin typeface="Calibri" pitchFamily="34" charset="0"/>
            </a:rPr>
            <a:t>hành</a:t>
          </a:r>
          <a:r>
            <a:rPr lang="en-US" sz="2600" b="1" kern="1200" dirty="0" smtClean="0">
              <a:latin typeface="Calibri" pitchFamily="34" charset="0"/>
            </a:rPr>
            <a:t> vi </a:t>
          </a:r>
          <a:r>
            <a:rPr lang="en-US" sz="2600" b="1" kern="1200" dirty="0" err="1" smtClean="0">
              <a:latin typeface="Calibri" pitchFamily="34" charset="0"/>
            </a:rPr>
            <a:t>ứng</a:t>
          </a:r>
          <a:r>
            <a:rPr lang="en-US" sz="2600" b="1" kern="1200" dirty="0" smtClean="0">
              <a:latin typeface="Calibri" pitchFamily="34" charset="0"/>
            </a:rPr>
            <a:t> </a:t>
          </a:r>
          <a:r>
            <a:rPr lang="en-US" sz="2600" b="1" kern="1200" dirty="0" err="1" smtClean="0">
              <a:latin typeface="Calibri" pitchFamily="34" charset="0"/>
            </a:rPr>
            <a:t>xử</a:t>
          </a:r>
          <a:r>
            <a:rPr lang="en-US" sz="2600" b="1" kern="1200" dirty="0" smtClean="0">
              <a:latin typeface="Calibri" pitchFamily="34" charset="0"/>
            </a:rPr>
            <a:t> </a:t>
          </a:r>
          <a:r>
            <a:rPr lang="en-US" sz="2600" b="1" kern="1200" dirty="0" err="1" smtClean="0">
              <a:latin typeface="Calibri" pitchFamily="34" charset="0"/>
            </a:rPr>
            <a:t>đúng</a:t>
          </a:r>
          <a:r>
            <a:rPr lang="en-US" sz="2600" b="1" kern="1200" dirty="0" smtClean="0">
              <a:latin typeface="Calibri" pitchFamily="34" charset="0"/>
            </a:rPr>
            <a:t> </a:t>
          </a:r>
          <a:r>
            <a:rPr lang="en-US" sz="2600" b="1" kern="1200" dirty="0" err="1" smtClean="0">
              <a:latin typeface="Calibri" pitchFamily="34" charset="0"/>
            </a:rPr>
            <a:t>trong</a:t>
          </a:r>
          <a:r>
            <a:rPr lang="en-US" sz="2600" b="1" kern="1200" dirty="0" smtClean="0">
              <a:latin typeface="Calibri" pitchFamily="34" charset="0"/>
            </a:rPr>
            <a:t> </a:t>
          </a:r>
          <a:r>
            <a:rPr lang="en-US" sz="2600" b="1" kern="1200" dirty="0" err="1" smtClean="0">
              <a:latin typeface="Calibri" pitchFamily="34" charset="0"/>
            </a:rPr>
            <a:t>các</a:t>
          </a:r>
          <a:r>
            <a:rPr lang="en-US" sz="2600" b="1" kern="1200" dirty="0" smtClean="0">
              <a:latin typeface="Calibri" pitchFamily="34" charset="0"/>
            </a:rPr>
            <a:t> </a:t>
          </a:r>
          <a:r>
            <a:rPr lang="en-US" sz="2600" b="1" kern="1200" dirty="0" err="1" smtClean="0">
              <a:latin typeface="Calibri" pitchFamily="34" charset="0"/>
            </a:rPr>
            <a:t>mối</a:t>
          </a:r>
          <a:r>
            <a:rPr lang="en-US" sz="2600" b="1" kern="1200" dirty="0" smtClean="0">
              <a:latin typeface="Calibri" pitchFamily="34" charset="0"/>
            </a:rPr>
            <a:t> </a:t>
          </a:r>
          <a:r>
            <a:rPr lang="en-US" sz="2600" b="1" kern="1200" dirty="0" err="1" smtClean="0">
              <a:latin typeface="Calibri" pitchFamily="34" charset="0"/>
            </a:rPr>
            <a:t>quan</a:t>
          </a:r>
          <a:r>
            <a:rPr lang="en-US" sz="2600" b="1" kern="1200" dirty="0" smtClean="0">
              <a:latin typeface="Calibri" pitchFamily="34" charset="0"/>
            </a:rPr>
            <a:t> </a:t>
          </a:r>
          <a:r>
            <a:rPr lang="en-US" sz="2600" b="1" kern="1200" dirty="0" err="1" smtClean="0">
              <a:latin typeface="Calibri" pitchFamily="34" charset="0"/>
            </a:rPr>
            <a:t>hệ</a:t>
          </a:r>
          <a:r>
            <a:rPr lang="en-US" sz="2600" b="1" kern="1200" dirty="0" smtClean="0">
              <a:latin typeface="Calibri" pitchFamily="34" charset="0"/>
            </a:rPr>
            <a:t> </a:t>
          </a:r>
          <a:r>
            <a:rPr lang="en-US" sz="2600" b="1" kern="1200" dirty="0" err="1" smtClean="0">
              <a:latin typeface="Calibri" pitchFamily="34" charset="0"/>
            </a:rPr>
            <a:t>giới</a:t>
          </a:r>
          <a:r>
            <a:rPr lang="en-US" sz="2600" b="1" kern="1200" dirty="0" smtClean="0">
              <a:latin typeface="Calibri" pitchFamily="34" charset="0"/>
            </a:rPr>
            <a:t>.</a:t>
          </a:r>
          <a:endParaRPr lang="en-US" sz="2600" b="1" kern="1200" dirty="0">
            <a:latin typeface="Calibri" pitchFamily="34" charset="0"/>
          </a:endParaRPr>
        </a:p>
        <a:p>
          <a:pPr marL="457200" lvl="2" indent="-228600" algn="just" defTabSz="1155700">
            <a:lnSpc>
              <a:spcPct val="90000"/>
            </a:lnSpc>
            <a:spcBef>
              <a:spcPct val="0"/>
            </a:spcBef>
            <a:spcAft>
              <a:spcPct val="15000"/>
            </a:spcAft>
            <a:buChar char="••"/>
          </a:pPr>
          <a:r>
            <a:rPr lang="en-US" sz="2600" b="1" kern="1200" dirty="0" err="1" smtClean="0">
              <a:latin typeface="Calibri" pitchFamily="34" charset="0"/>
            </a:rPr>
            <a:t>Đa</a:t>
          </a:r>
          <a:r>
            <a:rPr lang="en-US" sz="2600" b="1" kern="1200" dirty="0" smtClean="0">
              <a:latin typeface="Calibri" pitchFamily="34" charset="0"/>
            </a:rPr>
            <a:t> </a:t>
          </a:r>
          <a:r>
            <a:rPr lang="en-US" sz="2600" b="1" kern="1200" dirty="0" err="1" smtClean="0">
              <a:latin typeface="Calibri" pitchFamily="34" charset="0"/>
            </a:rPr>
            <a:t>dạng</a:t>
          </a:r>
          <a:r>
            <a:rPr lang="en-US" sz="2600" b="1" kern="1200" dirty="0" smtClean="0">
              <a:latin typeface="Calibri" pitchFamily="34" charset="0"/>
            </a:rPr>
            <a:t> </a:t>
          </a:r>
          <a:r>
            <a:rPr lang="en-US" sz="2600" b="1" kern="1200" dirty="0" err="1" smtClean="0">
              <a:latin typeface="Calibri" pitchFamily="34" charset="0"/>
            </a:rPr>
            <a:t>hóa</a:t>
          </a:r>
          <a:r>
            <a:rPr lang="en-US" sz="2600" b="1" kern="1200" dirty="0" smtClean="0">
              <a:latin typeface="Calibri" pitchFamily="34" charset="0"/>
            </a:rPr>
            <a:t> </a:t>
          </a:r>
          <a:r>
            <a:rPr lang="en-US" sz="2600" b="1" kern="1200" dirty="0" err="1" smtClean="0">
              <a:latin typeface="Calibri" pitchFamily="34" charset="0"/>
            </a:rPr>
            <a:t>các</a:t>
          </a:r>
          <a:r>
            <a:rPr lang="en-US" sz="2600" b="1" kern="1200" dirty="0" smtClean="0">
              <a:latin typeface="Calibri" pitchFamily="34" charset="0"/>
            </a:rPr>
            <a:t> </a:t>
          </a:r>
          <a:r>
            <a:rPr lang="en-US" sz="2600" b="1" kern="1200" dirty="0" err="1" smtClean="0">
              <a:latin typeface="Calibri" pitchFamily="34" charset="0"/>
            </a:rPr>
            <a:t>hình</a:t>
          </a:r>
          <a:r>
            <a:rPr lang="en-US" sz="2600" b="1" kern="1200" dirty="0" smtClean="0">
              <a:latin typeface="Calibri" pitchFamily="34" charset="0"/>
            </a:rPr>
            <a:t> </a:t>
          </a:r>
          <a:r>
            <a:rPr lang="en-US" sz="2600" b="1" kern="1200" dirty="0" err="1" smtClean="0">
              <a:latin typeface="Calibri" pitchFamily="34" charset="0"/>
            </a:rPr>
            <a:t>thức</a:t>
          </a:r>
          <a:r>
            <a:rPr lang="en-US" sz="2600" b="1" kern="1200" dirty="0" smtClean="0">
              <a:latin typeface="Calibri" pitchFamily="34" charset="0"/>
            </a:rPr>
            <a:t> </a:t>
          </a:r>
          <a:r>
            <a:rPr lang="en-US" sz="2600" b="1" kern="1200" dirty="0" err="1" smtClean="0">
              <a:latin typeface="Calibri" pitchFamily="34" charset="0"/>
            </a:rPr>
            <a:t>và</a:t>
          </a:r>
          <a:r>
            <a:rPr lang="en-US" sz="2600" b="1" kern="1200" dirty="0" smtClean="0">
              <a:latin typeface="Calibri" pitchFamily="34" charset="0"/>
            </a:rPr>
            <a:t> </a:t>
          </a:r>
          <a:r>
            <a:rPr lang="en-US" sz="2600" b="1" kern="1200" dirty="0" err="1" smtClean="0">
              <a:latin typeface="Calibri" pitchFamily="34" charset="0"/>
            </a:rPr>
            <a:t>phương</a:t>
          </a:r>
          <a:r>
            <a:rPr lang="en-US" sz="2600" b="1" kern="1200" dirty="0" smtClean="0">
              <a:latin typeface="Calibri" pitchFamily="34" charset="0"/>
            </a:rPr>
            <a:t> </a:t>
          </a:r>
          <a:r>
            <a:rPr lang="en-US" sz="2600" b="1" kern="1200" dirty="0" err="1" smtClean="0">
              <a:latin typeface="Calibri" pitchFamily="34" charset="0"/>
            </a:rPr>
            <a:t>pháp</a:t>
          </a:r>
          <a:r>
            <a:rPr lang="en-US" sz="2600" b="1" kern="1200" dirty="0" smtClean="0">
              <a:latin typeface="Calibri" pitchFamily="34" charset="0"/>
            </a:rPr>
            <a:t> </a:t>
          </a:r>
          <a:r>
            <a:rPr lang="en-US" sz="2600" b="1" kern="1200" dirty="0" err="1" smtClean="0">
              <a:latin typeface="Calibri" pitchFamily="34" charset="0"/>
            </a:rPr>
            <a:t>giáo</a:t>
          </a:r>
          <a:r>
            <a:rPr lang="en-US" sz="2600" b="1" kern="1200" dirty="0" smtClean="0">
              <a:latin typeface="Calibri" pitchFamily="34" charset="0"/>
            </a:rPr>
            <a:t> </a:t>
          </a:r>
          <a:r>
            <a:rPr lang="en-US" sz="2600" b="1" kern="1200" dirty="0" err="1" smtClean="0">
              <a:latin typeface="Calibri" pitchFamily="34" charset="0"/>
            </a:rPr>
            <a:t>dục</a:t>
          </a:r>
          <a:r>
            <a:rPr lang="en-US" sz="2600" b="1" kern="1200" dirty="0" smtClean="0">
              <a:latin typeface="Calibri" pitchFamily="34" charset="0"/>
            </a:rPr>
            <a:t> </a:t>
          </a:r>
          <a:r>
            <a:rPr lang="en-US" sz="2600" b="1" kern="1200" dirty="0" err="1" smtClean="0">
              <a:latin typeface="Calibri" pitchFamily="34" charset="0"/>
            </a:rPr>
            <a:t>về</a:t>
          </a:r>
          <a:r>
            <a:rPr lang="en-US" sz="2600" b="1" kern="1200" dirty="0" smtClean="0">
              <a:latin typeface="Calibri" pitchFamily="34" charset="0"/>
            </a:rPr>
            <a:t> </a:t>
          </a:r>
          <a:r>
            <a:rPr lang="en-US" sz="2600" b="1" kern="1200" dirty="0" err="1" smtClean="0">
              <a:latin typeface="Calibri" pitchFamily="34" charset="0"/>
            </a:rPr>
            <a:t>bình</a:t>
          </a:r>
          <a:r>
            <a:rPr lang="en-US" sz="2600" b="1" kern="1200" dirty="0" smtClean="0">
              <a:latin typeface="Calibri" pitchFamily="34" charset="0"/>
            </a:rPr>
            <a:t> </a:t>
          </a:r>
          <a:r>
            <a:rPr lang="en-US" sz="2600" b="1" kern="1200" dirty="0" err="1" smtClean="0">
              <a:latin typeface="Calibri" pitchFamily="34" charset="0"/>
            </a:rPr>
            <a:t>đẳng</a:t>
          </a:r>
          <a:r>
            <a:rPr lang="en-US" sz="2600" b="1" kern="1200" dirty="0" smtClean="0">
              <a:latin typeface="Calibri" pitchFamily="34" charset="0"/>
            </a:rPr>
            <a:t> </a:t>
          </a:r>
          <a:r>
            <a:rPr lang="en-US" sz="2600" b="1" kern="1200" dirty="0" err="1" smtClean="0">
              <a:latin typeface="Calibri" pitchFamily="34" charset="0"/>
            </a:rPr>
            <a:t>giới</a:t>
          </a:r>
          <a:r>
            <a:rPr lang="en-US" sz="2600" b="1" kern="1200" dirty="0" smtClean="0">
              <a:latin typeface="Calibri" pitchFamily="34" charset="0"/>
            </a:rPr>
            <a:t> </a:t>
          </a:r>
          <a:r>
            <a:rPr lang="en-US" sz="2600" b="1" kern="1200" dirty="0" err="1" smtClean="0">
              <a:latin typeface="Calibri" pitchFamily="34" charset="0"/>
            </a:rPr>
            <a:t>và</a:t>
          </a:r>
          <a:r>
            <a:rPr lang="en-US" sz="2600" b="1" kern="1200" dirty="0" smtClean="0">
              <a:latin typeface="Calibri" pitchFamily="34" charset="0"/>
            </a:rPr>
            <a:t> </a:t>
          </a:r>
          <a:r>
            <a:rPr lang="en-US" sz="2600" b="1" kern="1200" dirty="0" err="1" smtClean="0">
              <a:latin typeface="Calibri" pitchFamily="34" charset="0"/>
            </a:rPr>
            <a:t>giáo</a:t>
          </a:r>
          <a:r>
            <a:rPr lang="en-US" sz="2600" b="1" kern="1200" dirty="0" smtClean="0">
              <a:latin typeface="Calibri" pitchFamily="34" charset="0"/>
            </a:rPr>
            <a:t> </a:t>
          </a:r>
          <a:r>
            <a:rPr lang="en-US" sz="2600" b="1" kern="1200" dirty="0" err="1" smtClean="0">
              <a:latin typeface="Calibri" pitchFamily="34" charset="0"/>
            </a:rPr>
            <a:t>dục</a:t>
          </a:r>
          <a:r>
            <a:rPr lang="en-US" sz="2600" b="1" kern="1200" dirty="0" smtClean="0">
              <a:latin typeface="Calibri" pitchFamily="34" charset="0"/>
            </a:rPr>
            <a:t> </a:t>
          </a:r>
          <a:r>
            <a:rPr lang="en-US" sz="2600" b="1" kern="1200" dirty="0" err="1" smtClean="0">
              <a:latin typeface="Calibri" pitchFamily="34" charset="0"/>
            </a:rPr>
            <a:t>phòng</a:t>
          </a:r>
          <a:r>
            <a:rPr lang="en-US" sz="2600" b="1" kern="1200" dirty="0" smtClean="0">
              <a:latin typeface="Calibri" pitchFamily="34" charset="0"/>
            </a:rPr>
            <a:t> </a:t>
          </a:r>
          <a:r>
            <a:rPr lang="en-US" sz="2600" b="1" kern="1200" dirty="0" err="1" smtClean="0">
              <a:latin typeface="Calibri" pitchFamily="34" charset="0"/>
            </a:rPr>
            <a:t>ngừa</a:t>
          </a:r>
          <a:r>
            <a:rPr lang="en-US" sz="2600" b="1" kern="1200" dirty="0" smtClean="0">
              <a:latin typeface="Calibri" pitchFamily="34" charset="0"/>
            </a:rPr>
            <a:t> BLHĐTCSG </a:t>
          </a:r>
          <a:r>
            <a:rPr lang="en-US" sz="2600" b="1" kern="1200" dirty="0" err="1" smtClean="0">
              <a:latin typeface="Calibri" pitchFamily="34" charset="0"/>
            </a:rPr>
            <a:t>thông</a:t>
          </a:r>
          <a:r>
            <a:rPr lang="en-US" sz="2600" b="1" kern="1200" dirty="0" smtClean="0">
              <a:latin typeface="Calibri" pitchFamily="34" charset="0"/>
            </a:rPr>
            <a:t> qua </a:t>
          </a:r>
          <a:r>
            <a:rPr lang="en-US" sz="2600" b="1" kern="1200" dirty="0" err="1" smtClean="0">
              <a:latin typeface="Calibri" pitchFamily="34" charset="0"/>
            </a:rPr>
            <a:t>các</a:t>
          </a:r>
          <a:r>
            <a:rPr lang="en-US" sz="2600" b="1" kern="1200" dirty="0" smtClean="0">
              <a:latin typeface="Calibri" pitchFamily="34" charset="0"/>
            </a:rPr>
            <a:t> </a:t>
          </a:r>
          <a:r>
            <a:rPr lang="en-US" sz="2600" b="1" kern="1200" dirty="0" err="1" smtClean="0">
              <a:latin typeface="Calibri" pitchFamily="34" charset="0"/>
            </a:rPr>
            <a:t>hoạt</a:t>
          </a:r>
          <a:r>
            <a:rPr lang="en-US" sz="2600" b="1" kern="1200" dirty="0" smtClean="0">
              <a:latin typeface="Calibri" pitchFamily="34" charset="0"/>
            </a:rPr>
            <a:t> </a:t>
          </a:r>
          <a:r>
            <a:rPr lang="en-US" sz="2600" b="1" kern="1200" dirty="0" err="1" smtClean="0">
              <a:latin typeface="Calibri" pitchFamily="34" charset="0"/>
            </a:rPr>
            <a:t>động</a:t>
          </a:r>
          <a:r>
            <a:rPr lang="en-US" sz="2600" b="1" kern="1200" dirty="0" smtClean="0">
              <a:latin typeface="Calibri" pitchFamily="34" charset="0"/>
            </a:rPr>
            <a:t> </a:t>
          </a:r>
          <a:r>
            <a:rPr lang="en-US" sz="2600" b="1" kern="1200" dirty="0" err="1" smtClean="0">
              <a:latin typeface="Calibri" pitchFamily="34" charset="0"/>
            </a:rPr>
            <a:t>quản</a:t>
          </a:r>
          <a:r>
            <a:rPr lang="en-US" sz="2600" b="1" kern="1200" dirty="0" smtClean="0">
              <a:latin typeface="Calibri" pitchFamily="34" charset="0"/>
            </a:rPr>
            <a:t> </a:t>
          </a:r>
          <a:r>
            <a:rPr lang="en-US" sz="2600" b="1" kern="1200" dirty="0" err="1" smtClean="0">
              <a:latin typeface="Calibri" pitchFamily="34" charset="0"/>
            </a:rPr>
            <a:t>lý</a:t>
          </a:r>
          <a:r>
            <a:rPr lang="en-US" sz="2600" b="1" kern="1200" dirty="0" smtClean="0">
              <a:latin typeface="Calibri" pitchFamily="34" charset="0"/>
            </a:rPr>
            <a:t>, </a:t>
          </a:r>
          <a:r>
            <a:rPr lang="en-US" sz="2600" b="1" kern="1200" dirty="0" err="1" smtClean="0">
              <a:latin typeface="Calibri" pitchFamily="34" charset="0"/>
            </a:rPr>
            <a:t>giáo</a:t>
          </a:r>
          <a:r>
            <a:rPr lang="en-US" sz="2600" b="1" kern="1200" dirty="0" smtClean="0">
              <a:latin typeface="Calibri" pitchFamily="34" charset="0"/>
            </a:rPr>
            <a:t> </a:t>
          </a:r>
          <a:r>
            <a:rPr lang="en-US" sz="2600" b="1" kern="1200" dirty="0" err="1" smtClean="0">
              <a:latin typeface="Calibri" pitchFamily="34" charset="0"/>
            </a:rPr>
            <a:t>dục</a:t>
          </a:r>
          <a:r>
            <a:rPr lang="en-US" sz="2600" b="1" kern="1200" dirty="0" smtClean="0">
              <a:latin typeface="Calibri" pitchFamily="34" charset="0"/>
            </a:rPr>
            <a:t> </a:t>
          </a:r>
          <a:r>
            <a:rPr lang="en-US" sz="2600" b="1" kern="1200" dirty="0" err="1" smtClean="0">
              <a:latin typeface="Calibri" pitchFamily="34" charset="0"/>
            </a:rPr>
            <a:t>học</a:t>
          </a:r>
          <a:r>
            <a:rPr lang="en-US" sz="2600" b="1" kern="1200" dirty="0" smtClean="0">
              <a:latin typeface="Calibri" pitchFamily="34" charset="0"/>
            </a:rPr>
            <a:t> </a:t>
          </a:r>
          <a:r>
            <a:rPr lang="en-US" sz="2600" b="1" kern="1200" dirty="0" err="1" smtClean="0">
              <a:latin typeface="Calibri" pitchFamily="34" charset="0"/>
            </a:rPr>
            <a:t>sinh</a:t>
          </a:r>
          <a:r>
            <a:rPr lang="en-US" sz="2600" b="1" kern="1200" dirty="0" smtClean="0">
              <a:latin typeface="Calibri" pitchFamily="34" charset="0"/>
            </a:rPr>
            <a:t> </a:t>
          </a:r>
          <a:r>
            <a:rPr lang="en-US" sz="2600" b="1" kern="1200" dirty="0" err="1" smtClean="0">
              <a:latin typeface="Calibri" pitchFamily="34" charset="0"/>
            </a:rPr>
            <a:t>của</a:t>
          </a:r>
          <a:r>
            <a:rPr lang="en-US" sz="2600" b="1" kern="1200" dirty="0" smtClean="0">
              <a:latin typeface="Calibri" pitchFamily="34" charset="0"/>
            </a:rPr>
            <a:t> GVCN, </a:t>
          </a:r>
          <a:r>
            <a:rPr lang="vi-VN" sz="2600" b="1" kern="1200" dirty="0" smtClean="0">
              <a:latin typeface="Calibri" pitchFamily="34" charset="0"/>
            </a:rPr>
            <a:t>với vai trò chủ thể tích cực của HS.</a:t>
          </a:r>
          <a:endParaRPr lang="en-US" sz="2600" b="1" kern="1200" dirty="0">
            <a:latin typeface="Calibri" pitchFamily="34" charset="0"/>
          </a:endParaRPr>
        </a:p>
        <a:p>
          <a:pPr marL="457200" lvl="2" indent="-228600" algn="just" defTabSz="1155700">
            <a:lnSpc>
              <a:spcPct val="90000"/>
            </a:lnSpc>
            <a:spcBef>
              <a:spcPct val="0"/>
            </a:spcBef>
            <a:spcAft>
              <a:spcPct val="15000"/>
            </a:spcAft>
            <a:buChar char="••"/>
          </a:pPr>
          <a:r>
            <a:rPr lang="en-US" sz="2600" b="1" kern="1200" dirty="0" err="1" smtClean="0">
              <a:latin typeface="Calibri" pitchFamily="34" charset="0"/>
            </a:rPr>
            <a:t>Hình</a:t>
          </a:r>
          <a:r>
            <a:rPr lang="en-US" sz="2600" b="1" kern="1200" dirty="0" smtClean="0">
              <a:latin typeface="Calibri" pitchFamily="34" charset="0"/>
            </a:rPr>
            <a:t> </a:t>
          </a:r>
          <a:r>
            <a:rPr lang="en-US" sz="2600" b="1" kern="1200" dirty="0" err="1" smtClean="0">
              <a:latin typeface="Calibri" pitchFamily="34" charset="0"/>
            </a:rPr>
            <a:t>thành</a:t>
          </a:r>
          <a:r>
            <a:rPr lang="en-US" sz="2600" b="1" kern="1200" dirty="0" smtClean="0">
              <a:latin typeface="Calibri" pitchFamily="34" charset="0"/>
            </a:rPr>
            <a:t> </a:t>
          </a:r>
          <a:r>
            <a:rPr lang="en-US" sz="2600" b="1" kern="1200" dirty="0" err="1" smtClean="0">
              <a:latin typeface="Calibri" pitchFamily="34" charset="0"/>
            </a:rPr>
            <a:t>các</a:t>
          </a:r>
          <a:r>
            <a:rPr lang="en-US" sz="2600" b="1" kern="1200" dirty="0" smtClean="0">
              <a:latin typeface="Calibri" pitchFamily="34" charset="0"/>
            </a:rPr>
            <a:t> </a:t>
          </a:r>
          <a:r>
            <a:rPr lang="en-US" sz="2600" b="1" kern="1200" dirty="0" err="1" smtClean="0">
              <a:latin typeface="Calibri" pitchFamily="34" charset="0"/>
            </a:rPr>
            <a:t>kĩ</a:t>
          </a:r>
          <a:r>
            <a:rPr lang="en-US" sz="2600" b="1" kern="1200" dirty="0" smtClean="0">
              <a:latin typeface="Calibri" pitchFamily="34" charset="0"/>
            </a:rPr>
            <a:t> </a:t>
          </a:r>
          <a:r>
            <a:rPr lang="en-US" sz="2600" b="1" kern="1200" dirty="0" err="1" smtClean="0">
              <a:latin typeface="Calibri" pitchFamily="34" charset="0"/>
            </a:rPr>
            <a:t>năng</a:t>
          </a:r>
          <a:r>
            <a:rPr lang="en-US" sz="2600" b="1" kern="1200" dirty="0" smtClean="0">
              <a:latin typeface="Calibri" pitchFamily="34" charset="0"/>
            </a:rPr>
            <a:t> </a:t>
          </a:r>
          <a:r>
            <a:rPr lang="en-US" sz="2600" b="1" kern="1200" dirty="0" err="1" smtClean="0">
              <a:latin typeface="Calibri" pitchFamily="34" charset="0"/>
            </a:rPr>
            <a:t>giáo</a:t>
          </a:r>
          <a:r>
            <a:rPr lang="en-US" sz="2600" b="1" kern="1200" dirty="0" smtClean="0">
              <a:latin typeface="Calibri" pitchFamily="34" charset="0"/>
            </a:rPr>
            <a:t> </a:t>
          </a:r>
          <a:r>
            <a:rPr lang="en-US" sz="2600" b="1" kern="1200" dirty="0" err="1" smtClean="0">
              <a:latin typeface="Calibri" pitchFamily="34" charset="0"/>
            </a:rPr>
            <a:t>dục</a:t>
          </a:r>
          <a:r>
            <a:rPr lang="en-US" sz="2600" b="1" kern="1200" dirty="0" smtClean="0">
              <a:latin typeface="Calibri" pitchFamily="34" charset="0"/>
            </a:rPr>
            <a:t> </a:t>
          </a:r>
          <a:r>
            <a:rPr lang="en-US" sz="2600" b="1" kern="1200" dirty="0" err="1" smtClean="0">
              <a:latin typeface="Calibri" pitchFamily="34" charset="0"/>
            </a:rPr>
            <a:t>phòng</a:t>
          </a:r>
          <a:r>
            <a:rPr lang="en-US" sz="2600" b="1" kern="1200" dirty="0" smtClean="0">
              <a:latin typeface="Calibri" pitchFamily="34" charset="0"/>
            </a:rPr>
            <a:t> </a:t>
          </a:r>
          <a:r>
            <a:rPr lang="en-US" sz="2600" b="1" kern="1200" dirty="0" err="1" smtClean="0">
              <a:latin typeface="Calibri" pitchFamily="34" charset="0"/>
            </a:rPr>
            <a:t>ngừa</a:t>
          </a:r>
          <a:r>
            <a:rPr lang="en-US" sz="2600" b="1" kern="1200" dirty="0" smtClean="0">
              <a:latin typeface="Calibri" pitchFamily="34" charset="0"/>
            </a:rPr>
            <a:t> </a:t>
          </a:r>
          <a:r>
            <a:rPr lang="en-US" sz="2600" b="1" kern="1200" dirty="0" err="1" smtClean="0">
              <a:latin typeface="Calibri" pitchFamily="34" charset="0"/>
            </a:rPr>
            <a:t>và</a:t>
          </a:r>
          <a:r>
            <a:rPr lang="en-US" sz="2600" b="1" kern="1200" dirty="0" smtClean="0">
              <a:latin typeface="Calibri" pitchFamily="34" charset="0"/>
            </a:rPr>
            <a:t> </a:t>
          </a:r>
          <a:r>
            <a:rPr lang="en-US" sz="2600" b="1" kern="1200" dirty="0" err="1" smtClean="0">
              <a:latin typeface="Calibri" pitchFamily="34" charset="0"/>
            </a:rPr>
            <a:t>ứng</a:t>
          </a:r>
          <a:r>
            <a:rPr lang="en-US" sz="2600" b="1" kern="1200" dirty="0" smtClean="0">
              <a:latin typeface="Calibri" pitchFamily="34" charset="0"/>
            </a:rPr>
            <a:t> </a:t>
          </a:r>
          <a:r>
            <a:rPr lang="en-US" sz="2600" b="1" kern="1200" dirty="0" err="1" smtClean="0">
              <a:latin typeface="Calibri" pitchFamily="34" charset="0"/>
            </a:rPr>
            <a:t>phó</a:t>
          </a:r>
          <a:r>
            <a:rPr lang="en-US" sz="2600" b="1" kern="1200" dirty="0" smtClean="0">
              <a:latin typeface="Calibri" pitchFamily="34" charset="0"/>
            </a:rPr>
            <a:t> </a:t>
          </a:r>
          <a:r>
            <a:rPr lang="en-US" sz="2600" b="1" kern="1200" dirty="0" err="1" smtClean="0">
              <a:latin typeface="Calibri" pitchFamily="34" charset="0"/>
            </a:rPr>
            <a:t>với</a:t>
          </a:r>
          <a:r>
            <a:rPr lang="en-US" sz="2600" b="1" kern="1200" dirty="0" smtClean="0">
              <a:latin typeface="Calibri" pitchFamily="34" charset="0"/>
            </a:rPr>
            <a:t> BLHĐTCSG </a:t>
          </a:r>
          <a:r>
            <a:rPr lang="en-US" sz="2600" b="1" kern="1200" dirty="0" err="1" smtClean="0">
              <a:latin typeface="Calibri" pitchFamily="34" charset="0"/>
            </a:rPr>
            <a:t>như</a:t>
          </a:r>
          <a:r>
            <a:rPr lang="en-US" sz="2600" b="1" kern="1200" dirty="0" smtClean="0">
              <a:latin typeface="Calibri" pitchFamily="34" charset="0"/>
            </a:rPr>
            <a:t> </a:t>
          </a:r>
          <a:r>
            <a:rPr lang="en-US" sz="2600" b="1" kern="1200" dirty="0" err="1" smtClean="0">
              <a:latin typeface="Calibri" pitchFamily="34" charset="0"/>
            </a:rPr>
            <a:t>giáo</a:t>
          </a:r>
          <a:r>
            <a:rPr lang="en-US" sz="2600" b="1" kern="1200" dirty="0" smtClean="0">
              <a:latin typeface="Calibri" pitchFamily="34" charset="0"/>
            </a:rPr>
            <a:t> </a:t>
          </a:r>
          <a:r>
            <a:rPr lang="en-US" sz="2600" b="1" kern="1200" dirty="0" err="1" smtClean="0">
              <a:latin typeface="Calibri" pitchFamily="34" charset="0"/>
            </a:rPr>
            <a:t>dục</a:t>
          </a:r>
          <a:r>
            <a:rPr lang="en-US" sz="2600" b="1" kern="1200" dirty="0" smtClean="0">
              <a:latin typeface="Calibri" pitchFamily="34" charset="0"/>
            </a:rPr>
            <a:t> </a:t>
          </a:r>
          <a:r>
            <a:rPr lang="en-US" sz="2600" b="1" kern="1200" dirty="0" err="1" smtClean="0">
              <a:latin typeface="Calibri" pitchFamily="34" charset="0"/>
            </a:rPr>
            <a:t>kỷ</a:t>
          </a:r>
          <a:r>
            <a:rPr lang="en-US" sz="2600" b="1" kern="1200" dirty="0" smtClean="0">
              <a:latin typeface="Calibri" pitchFamily="34" charset="0"/>
            </a:rPr>
            <a:t> </a:t>
          </a:r>
          <a:r>
            <a:rPr lang="en-US" sz="2600" b="1" kern="1200" dirty="0" err="1" smtClean="0">
              <a:latin typeface="Calibri" pitchFamily="34" charset="0"/>
            </a:rPr>
            <a:t>luật</a:t>
          </a:r>
          <a:r>
            <a:rPr lang="en-US" sz="2600" b="1" kern="1200" dirty="0" smtClean="0">
              <a:latin typeface="Calibri" pitchFamily="34" charset="0"/>
            </a:rPr>
            <a:t> </a:t>
          </a:r>
          <a:r>
            <a:rPr lang="en-US" sz="2600" b="1" kern="1200" dirty="0" err="1" smtClean="0">
              <a:latin typeface="Calibri" pitchFamily="34" charset="0"/>
            </a:rPr>
            <a:t>tích</a:t>
          </a:r>
          <a:r>
            <a:rPr lang="en-US" sz="2600" b="1" kern="1200" dirty="0" smtClean="0">
              <a:latin typeface="Calibri" pitchFamily="34" charset="0"/>
            </a:rPr>
            <a:t> </a:t>
          </a:r>
          <a:r>
            <a:rPr lang="en-US" sz="2600" b="1" kern="1200" dirty="0" err="1" smtClean="0">
              <a:latin typeface="Calibri" pitchFamily="34" charset="0"/>
            </a:rPr>
            <a:t>cực</a:t>
          </a:r>
          <a:r>
            <a:rPr lang="en-US" sz="2600" b="1" kern="1200" dirty="0" smtClean="0">
              <a:latin typeface="Calibri" pitchFamily="34" charset="0"/>
            </a:rPr>
            <a:t>, </a:t>
          </a:r>
          <a:r>
            <a:rPr lang="en-US" sz="2600" b="1" kern="1200" dirty="0" err="1" smtClean="0">
              <a:latin typeface="Calibri" pitchFamily="34" charset="0"/>
            </a:rPr>
            <a:t>quan</a:t>
          </a:r>
          <a:r>
            <a:rPr lang="en-US" sz="2600" b="1" kern="1200" dirty="0" smtClean="0">
              <a:latin typeface="Calibri" pitchFamily="34" charset="0"/>
            </a:rPr>
            <a:t> </a:t>
          </a:r>
          <a:r>
            <a:rPr lang="en-US" sz="2600" b="1" kern="1200" dirty="0" err="1" smtClean="0">
              <a:latin typeface="Calibri" pitchFamily="34" charset="0"/>
            </a:rPr>
            <a:t>sát</a:t>
          </a:r>
          <a:r>
            <a:rPr lang="en-US" sz="2600" b="1" kern="1200" dirty="0" smtClean="0">
              <a:latin typeface="Calibri" pitchFamily="34" charset="0"/>
            </a:rPr>
            <a:t> </a:t>
          </a:r>
          <a:r>
            <a:rPr lang="en-US" sz="2600" b="1" kern="1200" dirty="0" err="1" smtClean="0">
              <a:latin typeface="Calibri" pitchFamily="34" charset="0"/>
            </a:rPr>
            <a:t>phát</a:t>
          </a:r>
          <a:r>
            <a:rPr lang="en-US" sz="2600" b="1" kern="1200" dirty="0" smtClean="0">
              <a:latin typeface="Calibri" pitchFamily="34" charset="0"/>
            </a:rPr>
            <a:t> </a:t>
          </a:r>
          <a:r>
            <a:rPr lang="en-US" sz="2600" b="1" kern="1200" dirty="0" err="1" smtClean="0">
              <a:latin typeface="Calibri" pitchFamily="34" charset="0"/>
            </a:rPr>
            <a:t>hiện</a:t>
          </a:r>
          <a:r>
            <a:rPr lang="en-US" sz="2600" b="1" kern="1200" dirty="0" smtClean="0">
              <a:latin typeface="Calibri" pitchFamily="34" charset="0"/>
            </a:rPr>
            <a:t> </a:t>
          </a:r>
          <a:r>
            <a:rPr lang="en-US" sz="2600" b="1" kern="1200" dirty="0" err="1" smtClean="0">
              <a:latin typeface="Calibri" pitchFamily="34" charset="0"/>
            </a:rPr>
            <a:t>các</a:t>
          </a:r>
          <a:r>
            <a:rPr lang="en-US" sz="2600" b="1" kern="1200" dirty="0" smtClean="0">
              <a:latin typeface="Calibri" pitchFamily="34" charset="0"/>
            </a:rPr>
            <a:t> </a:t>
          </a:r>
          <a:r>
            <a:rPr lang="en-US" sz="2600" b="1" kern="1200" dirty="0" err="1" smtClean="0">
              <a:latin typeface="Calibri" pitchFamily="34" charset="0"/>
            </a:rPr>
            <a:t>nguy</a:t>
          </a:r>
          <a:r>
            <a:rPr lang="en-US" sz="2600" b="1" kern="1200" dirty="0" smtClean="0">
              <a:latin typeface="Calibri" pitchFamily="34" charset="0"/>
            </a:rPr>
            <a:t> </a:t>
          </a:r>
          <a:r>
            <a:rPr lang="en-US" sz="2600" b="1" kern="1200" dirty="0" err="1" smtClean="0">
              <a:latin typeface="Calibri" pitchFamily="34" charset="0"/>
            </a:rPr>
            <a:t>cơ</a:t>
          </a:r>
          <a:r>
            <a:rPr lang="en-US" sz="2600" b="1" kern="1200" dirty="0" smtClean="0">
              <a:latin typeface="Calibri" pitchFamily="34" charset="0"/>
            </a:rPr>
            <a:t> BL, </a:t>
          </a:r>
          <a:r>
            <a:rPr lang="en-US" sz="2600" b="1" kern="1200" dirty="0" err="1" smtClean="0">
              <a:latin typeface="Calibri" pitchFamily="34" charset="0"/>
            </a:rPr>
            <a:t>ứng</a:t>
          </a:r>
          <a:r>
            <a:rPr lang="en-US" sz="2600" b="1" kern="1200" dirty="0" smtClean="0">
              <a:latin typeface="Calibri" pitchFamily="34" charset="0"/>
            </a:rPr>
            <a:t> </a:t>
          </a:r>
          <a:r>
            <a:rPr lang="en-US" sz="2600" b="1" kern="1200" dirty="0" err="1" smtClean="0">
              <a:latin typeface="Calibri" pitchFamily="34" charset="0"/>
            </a:rPr>
            <a:t>phó</a:t>
          </a:r>
          <a:r>
            <a:rPr lang="en-US" sz="2600" b="1" kern="1200" dirty="0" smtClean="0">
              <a:latin typeface="Calibri" pitchFamily="34" charset="0"/>
            </a:rPr>
            <a:t> </a:t>
          </a:r>
          <a:r>
            <a:rPr lang="en-US" sz="2600" b="1" kern="1200" dirty="0" err="1" smtClean="0">
              <a:latin typeface="Calibri" pitchFamily="34" charset="0"/>
            </a:rPr>
            <a:t>với</a:t>
          </a:r>
          <a:r>
            <a:rPr lang="en-US" sz="2600" b="1" kern="1200" dirty="0" smtClean="0">
              <a:latin typeface="Calibri" pitchFamily="34" charset="0"/>
            </a:rPr>
            <a:t> </a:t>
          </a:r>
          <a:r>
            <a:rPr lang="en-US" sz="2600" b="1" kern="1200" dirty="0" err="1" smtClean="0">
              <a:latin typeface="Calibri" pitchFamily="34" charset="0"/>
            </a:rPr>
            <a:t>các</a:t>
          </a:r>
          <a:r>
            <a:rPr lang="en-US" sz="2600" b="1" kern="1200" dirty="0" smtClean="0">
              <a:latin typeface="Calibri" pitchFamily="34" charset="0"/>
            </a:rPr>
            <a:t> </a:t>
          </a:r>
          <a:r>
            <a:rPr lang="en-US" sz="2600" b="1" kern="1200" dirty="0" err="1" smtClean="0">
              <a:latin typeface="Calibri" pitchFamily="34" charset="0"/>
            </a:rPr>
            <a:t>tình</a:t>
          </a:r>
          <a:r>
            <a:rPr lang="en-US" sz="2600" b="1" kern="1200" dirty="0" smtClean="0">
              <a:latin typeface="Calibri" pitchFamily="34" charset="0"/>
            </a:rPr>
            <a:t> </a:t>
          </a:r>
          <a:r>
            <a:rPr lang="en-US" sz="2600" b="1" kern="1200" dirty="0" err="1" smtClean="0">
              <a:latin typeface="Calibri" pitchFamily="34" charset="0"/>
            </a:rPr>
            <a:t>huống</a:t>
          </a:r>
          <a:r>
            <a:rPr lang="en-US" sz="2600" b="1" kern="1200" dirty="0" smtClean="0">
              <a:latin typeface="Calibri" pitchFamily="34" charset="0"/>
            </a:rPr>
            <a:t> </a:t>
          </a:r>
          <a:r>
            <a:rPr lang="en-US" sz="2600" b="1" kern="1200" dirty="0" err="1" smtClean="0">
              <a:latin typeface="Calibri" pitchFamily="34" charset="0"/>
            </a:rPr>
            <a:t>bạo</a:t>
          </a:r>
          <a:r>
            <a:rPr lang="en-US" sz="2600" b="1" kern="1200" dirty="0" smtClean="0">
              <a:latin typeface="Calibri" pitchFamily="34" charset="0"/>
            </a:rPr>
            <a:t> </a:t>
          </a:r>
          <a:r>
            <a:rPr lang="en-US" sz="2600" b="1" kern="1200" dirty="0" err="1" smtClean="0">
              <a:latin typeface="Calibri" pitchFamily="34" charset="0"/>
            </a:rPr>
            <a:t>lực</a:t>
          </a:r>
          <a:r>
            <a:rPr lang="en-US" sz="2600" b="1" kern="1200" dirty="0" smtClean="0">
              <a:latin typeface="Calibri" pitchFamily="34" charset="0"/>
            </a:rPr>
            <a:t>, </a:t>
          </a:r>
          <a:r>
            <a:rPr lang="en-US" sz="2600" b="1" kern="1200" dirty="0" err="1" smtClean="0">
              <a:latin typeface="Calibri" pitchFamily="34" charset="0"/>
            </a:rPr>
            <a:t>xây</a:t>
          </a:r>
          <a:r>
            <a:rPr lang="en-US" sz="2600" b="1" kern="1200" dirty="0" smtClean="0">
              <a:latin typeface="Calibri" pitchFamily="34" charset="0"/>
            </a:rPr>
            <a:t> </a:t>
          </a:r>
          <a:r>
            <a:rPr lang="en-US" sz="2600" b="1" kern="1200" dirty="0" err="1" smtClean="0">
              <a:latin typeface="Calibri" pitchFamily="34" charset="0"/>
            </a:rPr>
            <a:t>dựng</a:t>
          </a:r>
          <a:r>
            <a:rPr lang="en-US" sz="2600" b="1" kern="1200" dirty="0" smtClean="0">
              <a:latin typeface="Calibri" pitchFamily="34" charset="0"/>
            </a:rPr>
            <a:t> </a:t>
          </a:r>
          <a:r>
            <a:rPr lang="en-US" sz="2600" b="1" kern="1200" dirty="0" err="1" smtClean="0">
              <a:latin typeface="Calibri" pitchFamily="34" charset="0"/>
            </a:rPr>
            <a:t>mối</a:t>
          </a:r>
          <a:r>
            <a:rPr lang="en-US" sz="2600" b="1" kern="1200" dirty="0" smtClean="0">
              <a:latin typeface="Calibri" pitchFamily="34" charset="0"/>
            </a:rPr>
            <a:t> </a:t>
          </a:r>
          <a:r>
            <a:rPr lang="en-US" sz="2600" b="1" kern="1200" dirty="0" err="1" smtClean="0">
              <a:latin typeface="Calibri" pitchFamily="34" charset="0"/>
            </a:rPr>
            <a:t>quan</a:t>
          </a:r>
          <a:r>
            <a:rPr lang="en-US" sz="2600" b="1" kern="1200" dirty="0" smtClean="0">
              <a:latin typeface="Calibri" pitchFamily="34" charset="0"/>
            </a:rPr>
            <a:t> </a:t>
          </a:r>
          <a:r>
            <a:rPr lang="en-US" sz="2600" b="1" kern="1200" dirty="0" err="1" smtClean="0">
              <a:latin typeface="Calibri" pitchFamily="34" charset="0"/>
            </a:rPr>
            <a:t>hệ</a:t>
          </a:r>
          <a:r>
            <a:rPr lang="en-US" sz="2600" b="1" kern="1200" dirty="0" smtClean="0">
              <a:latin typeface="Calibri" pitchFamily="34" charset="0"/>
            </a:rPr>
            <a:t> </a:t>
          </a:r>
          <a:r>
            <a:rPr lang="en-US" sz="2600" b="1" kern="1200" dirty="0" err="1" smtClean="0">
              <a:latin typeface="Calibri" pitchFamily="34" charset="0"/>
            </a:rPr>
            <a:t>thân</a:t>
          </a:r>
          <a:r>
            <a:rPr lang="en-US" sz="2600" b="1" kern="1200" dirty="0" smtClean="0">
              <a:latin typeface="Calibri" pitchFamily="34" charset="0"/>
            </a:rPr>
            <a:t> </a:t>
          </a:r>
          <a:r>
            <a:rPr lang="en-US" sz="2600" b="1" kern="1200" dirty="0" err="1" smtClean="0">
              <a:latin typeface="Calibri" pitchFamily="34" charset="0"/>
            </a:rPr>
            <a:t>thiện</a:t>
          </a:r>
          <a:r>
            <a:rPr lang="en-US" sz="2600" b="1" kern="1200" dirty="0" smtClean="0">
              <a:latin typeface="Calibri" pitchFamily="34" charset="0"/>
            </a:rPr>
            <a:t>, tin </a:t>
          </a:r>
          <a:r>
            <a:rPr lang="en-US" sz="2600" b="1" kern="1200" dirty="0" err="1" smtClean="0">
              <a:latin typeface="Calibri" pitchFamily="34" charset="0"/>
            </a:rPr>
            <a:t>cậy</a:t>
          </a:r>
          <a:r>
            <a:rPr lang="en-US" sz="2600" b="1" kern="1200" dirty="0" smtClean="0">
              <a:latin typeface="Calibri" pitchFamily="34" charset="0"/>
            </a:rPr>
            <a:t> </a:t>
          </a:r>
          <a:r>
            <a:rPr lang="en-US" sz="2600" b="1" kern="1200" dirty="0" err="1" smtClean="0">
              <a:latin typeface="Calibri" pitchFamily="34" charset="0"/>
            </a:rPr>
            <a:t>với</a:t>
          </a:r>
          <a:r>
            <a:rPr lang="en-US" sz="2600" b="1" kern="1200" dirty="0" smtClean="0">
              <a:latin typeface="Calibri" pitchFamily="34" charset="0"/>
            </a:rPr>
            <a:t> HS</a:t>
          </a:r>
          <a:r>
            <a:rPr lang="vi-VN" sz="2600" b="1" kern="1200" dirty="0" smtClean="0">
              <a:latin typeface="Calibri" pitchFamily="34" charset="0"/>
            </a:rPr>
            <a:t>...</a:t>
          </a:r>
          <a:endParaRPr lang="en-US" sz="2600" b="1" kern="1200" dirty="0">
            <a:latin typeface="Calibri" pitchFamily="34" charset="0"/>
          </a:endParaRPr>
        </a:p>
        <a:p>
          <a:pPr marL="457200" lvl="2" indent="-228600" algn="just" defTabSz="1155700">
            <a:lnSpc>
              <a:spcPct val="90000"/>
            </a:lnSpc>
            <a:spcBef>
              <a:spcPct val="0"/>
            </a:spcBef>
            <a:spcAft>
              <a:spcPct val="15000"/>
            </a:spcAft>
            <a:buChar char="••"/>
          </a:pPr>
          <a:r>
            <a:rPr lang="en-US" sz="2600" b="1" kern="1200" dirty="0" err="1" smtClean="0">
              <a:latin typeface="Calibri" pitchFamily="34" charset="0"/>
            </a:rPr>
            <a:t>Phối</a:t>
          </a:r>
          <a:r>
            <a:rPr lang="en-US" sz="2600" b="1" kern="1200" dirty="0" smtClean="0">
              <a:latin typeface="Calibri" pitchFamily="34" charset="0"/>
            </a:rPr>
            <a:t> </a:t>
          </a:r>
          <a:r>
            <a:rPr lang="en-US" sz="2600" b="1" kern="1200" dirty="0" err="1" smtClean="0">
              <a:latin typeface="Calibri" pitchFamily="34" charset="0"/>
            </a:rPr>
            <a:t>hợp</a:t>
          </a:r>
          <a:r>
            <a:rPr lang="en-US" sz="2600" b="1" kern="1200" dirty="0" smtClean="0">
              <a:latin typeface="Calibri" pitchFamily="34" charset="0"/>
            </a:rPr>
            <a:t> </a:t>
          </a:r>
          <a:r>
            <a:rPr lang="en-US" sz="2600" b="1" kern="1200" dirty="0" err="1" smtClean="0">
              <a:latin typeface="Calibri" pitchFamily="34" charset="0"/>
            </a:rPr>
            <a:t>với</a:t>
          </a:r>
          <a:r>
            <a:rPr lang="en-US" sz="2600" b="1" kern="1200" dirty="0" smtClean="0">
              <a:latin typeface="Calibri" pitchFamily="34" charset="0"/>
            </a:rPr>
            <a:t> </a:t>
          </a:r>
          <a:r>
            <a:rPr lang="en-US" sz="2600" b="1" kern="1200" dirty="0" err="1" smtClean="0">
              <a:latin typeface="Calibri" pitchFamily="34" charset="0"/>
            </a:rPr>
            <a:t>gia</a:t>
          </a:r>
          <a:r>
            <a:rPr lang="en-US" sz="2600" b="1" kern="1200" dirty="0" smtClean="0">
              <a:latin typeface="Calibri" pitchFamily="34" charset="0"/>
            </a:rPr>
            <a:t> </a:t>
          </a:r>
          <a:r>
            <a:rPr lang="en-US" sz="2600" b="1" kern="1200" dirty="0" err="1" smtClean="0">
              <a:latin typeface="Calibri" pitchFamily="34" charset="0"/>
            </a:rPr>
            <a:t>đình</a:t>
          </a:r>
          <a:r>
            <a:rPr lang="en-US" sz="2600" b="1" kern="1200" dirty="0" smtClean="0">
              <a:latin typeface="Calibri" pitchFamily="34" charset="0"/>
            </a:rPr>
            <a:t> </a:t>
          </a:r>
          <a:r>
            <a:rPr lang="en-US" sz="2600" b="1" kern="1200" dirty="0" err="1" smtClean="0">
              <a:latin typeface="Calibri" pitchFamily="34" charset="0"/>
            </a:rPr>
            <a:t>và</a:t>
          </a:r>
          <a:r>
            <a:rPr lang="en-US" sz="2600" b="1" kern="1200" dirty="0" smtClean="0">
              <a:latin typeface="Calibri" pitchFamily="34" charset="0"/>
            </a:rPr>
            <a:t> </a:t>
          </a:r>
          <a:r>
            <a:rPr lang="en-US" sz="2600" b="1" kern="1200" dirty="0" err="1" smtClean="0">
              <a:latin typeface="Calibri" pitchFamily="34" charset="0"/>
            </a:rPr>
            <a:t>các</a:t>
          </a:r>
          <a:r>
            <a:rPr lang="en-US" sz="2600" b="1" kern="1200" dirty="0" smtClean="0">
              <a:latin typeface="Calibri" pitchFamily="34" charset="0"/>
            </a:rPr>
            <a:t> </a:t>
          </a:r>
          <a:r>
            <a:rPr lang="en-US" sz="2600" b="1" kern="1200" dirty="0" err="1" smtClean="0">
              <a:latin typeface="Calibri" pitchFamily="34" charset="0"/>
            </a:rPr>
            <a:t>lực</a:t>
          </a:r>
          <a:r>
            <a:rPr lang="en-US" sz="2600" b="1" kern="1200" dirty="0" smtClean="0">
              <a:latin typeface="Calibri" pitchFamily="34" charset="0"/>
            </a:rPr>
            <a:t> </a:t>
          </a:r>
          <a:r>
            <a:rPr lang="en-US" sz="2600" b="1" kern="1200" dirty="0" err="1" smtClean="0">
              <a:latin typeface="Calibri" pitchFamily="34" charset="0"/>
            </a:rPr>
            <a:t>lượng</a:t>
          </a:r>
          <a:r>
            <a:rPr lang="en-US" sz="2600" b="1" kern="1200" dirty="0" smtClean="0">
              <a:latin typeface="Calibri" pitchFamily="34" charset="0"/>
            </a:rPr>
            <a:t> </a:t>
          </a:r>
          <a:r>
            <a:rPr lang="en-US" sz="2600" b="1" kern="1200" dirty="0" err="1" smtClean="0">
              <a:latin typeface="Calibri" pitchFamily="34" charset="0"/>
            </a:rPr>
            <a:t>giáo</a:t>
          </a:r>
          <a:r>
            <a:rPr lang="en-US" sz="2600" b="1" kern="1200" dirty="0" smtClean="0">
              <a:latin typeface="Calibri" pitchFamily="34" charset="0"/>
            </a:rPr>
            <a:t> </a:t>
          </a:r>
          <a:r>
            <a:rPr lang="en-US" sz="2600" b="1" kern="1200" dirty="0" err="1" smtClean="0">
              <a:latin typeface="Calibri" pitchFamily="34" charset="0"/>
            </a:rPr>
            <a:t>dục</a:t>
          </a:r>
          <a:r>
            <a:rPr lang="en-US" sz="2600" b="1" kern="1200" dirty="0" smtClean="0">
              <a:latin typeface="Calibri" pitchFamily="34" charset="0"/>
            </a:rPr>
            <a:t> </a:t>
          </a:r>
          <a:r>
            <a:rPr lang="en-US" sz="2600" b="1" kern="1200" dirty="0" err="1" smtClean="0">
              <a:latin typeface="Calibri" pitchFamily="34" charset="0"/>
            </a:rPr>
            <a:t>khác</a:t>
          </a:r>
          <a:r>
            <a:rPr lang="en-US" sz="2600" b="1" kern="1200" dirty="0" smtClean="0">
              <a:latin typeface="Calibri" pitchFamily="34" charset="0"/>
            </a:rPr>
            <a:t> </a:t>
          </a:r>
          <a:r>
            <a:rPr lang="en-US" sz="2600" b="1" kern="1200" dirty="0" err="1" smtClean="0">
              <a:latin typeface="Calibri" pitchFamily="34" charset="0"/>
            </a:rPr>
            <a:t>để</a:t>
          </a:r>
          <a:r>
            <a:rPr lang="en-US" sz="2600" b="1" kern="1200" dirty="0" smtClean="0">
              <a:latin typeface="Calibri" pitchFamily="34" charset="0"/>
            </a:rPr>
            <a:t> </a:t>
          </a:r>
          <a:r>
            <a:rPr lang="en-US" sz="2600" b="1" kern="1200" dirty="0" err="1" smtClean="0">
              <a:latin typeface="Calibri" pitchFamily="34" charset="0"/>
            </a:rPr>
            <a:t>kịp</a:t>
          </a:r>
          <a:r>
            <a:rPr lang="en-US" sz="2600" b="1" kern="1200" dirty="0" smtClean="0">
              <a:latin typeface="Calibri" pitchFamily="34" charset="0"/>
            </a:rPr>
            <a:t> </a:t>
          </a:r>
          <a:r>
            <a:rPr lang="en-US" sz="2600" b="1" kern="1200" dirty="0" err="1" smtClean="0">
              <a:latin typeface="Calibri" pitchFamily="34" charset="0"/>
            </a:rPr>
            <a:t>thời</a:t>
          </a:r>
          <a:r>
            <a:rPr lang="en-US" sz="2600" b="1" kern="1200" dirty="0" smtClean="0">
              <a:latin typeface="Calibri" pitchFamily="34" charset="0"/>
            </a:rPr>
            <a:t> </a:t>
          </a:r>
          <a:r>
            <a:rPr lang="en-US" sz="2600" b="1" kern="1200" dirty="0" err="1" smtClean="0">
              <a:latin typeface="Calibri" pitchFamily="34" charset="0"/>
            </a:rPr>
            <a:t>phát</a:t>
          </a:r>
          <a:r>
            <a:rPr lang="en-US" sz="2600" b="1" kern="1200" dirty="0" smtClean="0">
              <a:latin typeface="Calibri" pitchFamily="34" charset="0"/>
            </a:rPr>
            <a:t> </a:t>
          </a:r>
          <a:r>
            <a:rPr lang="en-US" sz="2600" b="1" kern="1200" dirty="0" err="1" smtClean="0">
              <a:latin typeface="Calibri" pitchFamily="34" charset="0"/>
            </a:rPr>
            <a:t>hiện</a:t>
          </a:r>
          <a:r>
            <a:rPr lang="en-US" sz="2600" b="1" kern="1200" dirty="0" smtClean="0">
              <a:latin typeface="Calibri" pitchFamily="34" charset="0"/>
            </a:rPr>
            <a:t> </a:t>
          </a:r>
          <a:r>
            <a:rPr lang="en-US" sz="2600" b="1" kern="1200" dirty="0" err="1" smtClean="0">
              <a:latin typeface="Calibri" pitchFamily="34" charset="0"/>
            </a:rPr>
            <a:t>và</a:t>
          </a:r>
          <a:r>
            <a:rPr lang="en-US" sz="2600" b="1" kern="1200" dirty="0" smtClean="0">
              <a:latin typeface="Calibri" pitchFamily="34" charset="0"/>
            </a:rPr>
            <a:t> </a:t>
          </a:r>
          <a:r>
            <a:rPr lang="en-US" sz="2600" b="1" kern="1200" dirty="0" err="1" smtClean="0">
              <a:latin typeface="Calibri" pitchFamily="34" charset="0"/>
            </a:rPr>
            <a:t>xử</a:t>
          </a:r>
          <a:r>
            <a:rPr lang="en-US" sz="2600" b="1" kern="1200" dirty="0" smtClean="0">
              <a:latin typeface="Calibri" pitchFamily="34" charset="0"/>
            </a:rPr>
            <a:t> </a:t>
          </a:r>
          <a:r>
            <a:rPr lang="en-US" sz="2600" b="1" kern="1200" dirty="0" err="1" smtClean="0">
              <a:latin typeface="Calibri" pitchFamily="34" charset="0"/>
            </a:rPr>
            <a:t>trí</a:t>
          </a:r>
          <a:r>
            <a:rPr lang="en-US" sz="2600" b="1" kern="1200" dirty="0" smtClean="0">
              <a:latin typeface="Calibri" pitchFamily="34" charset="0"/>
            </a:rPr>
            <a:t> </a:t>
          </a:r>
          <a:r>
            <a:rPr lang="en-US" sz="2600" b="1" kern="1200" dirty="0" err="1" smtClean="0">
              <a:latin typeface="Calibri" pitchFamily="34" charset="0"/>
            </a:rPr>
            <a:t>ứng</a:t>
          </a:r>
          <a:r>
            <a:rPr lang="en-US" sz="2600" b="1" kern="1200" dirty="0" smtClean="0">
              <a:latin typeface="Calibri" pitchFamily="34" charset="0"/>
            </a:rPr>
            <a:t> </a:t>
          </a:r>
          <a:r>
            <a:rPr lang="en-US" sz="2600" b="1" kern="1200" dirty="0" err="1" smtClean="0">
              <a:latin typeface="Calibri" pitchFamily="34" charset="0"/>
            </a:rPr>
            <a:t>phó</a:t>
          </a:r>
          <a:r>
            <a:rPr lang="en-US" sz="2600" b="1" kern="1200" dirty="0" smtClean="0">
              <a:latin typeface="Calibri" pitchFamily="34" charset="0"/>
            </a:rPr>
            <a:t> </a:t>
          </a:r>
          <a:r>
            <a:rPr lang="en-US" sz="2600" b="1" kern="1200" dirty="0" err="1" smtClean="0">
              <a:latin typeface="Calibri" pitchFamily="34" charset="0"/>
            </a:rPr>
            <a:t>với</a:t>
          </a:r>
          <a:r>
            <a:rPr lang="en-US" sz="2600" b="1" kern="1200" dirty="0" smtClean="0">
              <a:latin typeface="Calibri" pitchFamily="34" charset="0"/>
            </a:rPr>
            <a:t> BLHĐTCSG. </a:t>
          </a:r>
          <a:endParaRPr lang="en-US" sz="2600" b="1" kern="1200" dirty="0">
            <a:latin typeface="Calibri" pitchFamily="34" charset="0"/>
          </a:endParaRPr>
        </a:p>
      </dsp:txBody>
      <dsp:txXfrm rot="-5400000">
        <a:off x="2414881" y="318997"/>
        <a:ext cx="8950519" cy="5829120"/>
      </dsp:txXfrm>
    </dsp:sp>
    <dsp:sp modelId="{D46D61CF-E828-466C-99D1-50F85DD8FBF1}">
      <dsp:nvSpPr>
        <dsp:cNvPr id="0" name=""/>
        <dsp:cNvSpPr/>
      </dsp:nvSpPr>
      <dsp:spPr>
        <a:xfrm>
          <a:off x="974" y="10"/>
          <a:ext cx="2413905" cy="6467104"/>
        </a:xfrm>
        <a:prstGeom prst="roundRect">
          <a:avLst/>
        </a:prstGeom>
        <a:solidFill>
          <a:schemeClr val="accent6">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150000"/>
            </a:lnSpc>
            <a:spcBef>
              <a:spcPct val="0"/>
            </a:spcBef>
            <a:spcAft>
              <a:spcPct val="35000"/>
            </a:spcAft>
          </a:pPr>
          <a:r>
            <a:rPr lang="en-US" sz="2800" b="1" kern="1200" dirty="0" smtClean="0">
              <a:solidFill>
                <a:srgbClr val="0000FF"/>
              </a:solidFill>
              <a:latin typeface="Arial" panose="020B0604020202020204" pitchFamily="34" charset="0"/>
              <a:cs typeface="Arial" panose="020B0604020202020204" pitchFamily="34" charset="0"/>
            </a:rPr>
            <a:t>TÓM TẮT BÀI HỌC</a:t>
          </a:r>
          <a:endParaRPr lang="en-US" sz="2800" b="1" kern="1200" dirty="0">
            <a:solidFill>
              <a:srgbClr val="0000FF"/>
            </a:solidFill>
            <a:latin typeface="Arial" panose="020B0604020202020204" pitchFamily="34" charset="0"/>
            <a:cs typeface="Arial" panose="020B0604020202020204" pitchFamily="34" charset="0"/>
          </a:endParaRPr>
        </a:p>
      </dsp:txBody>
      <dsp:txXfrm>
        <a:off x="118811" y="117847"/>
        <a:ext cx="2178231" cy="623143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56ECD-FD9D-4C54-8A16-3FB2A00A33FD}">
      <dsp:nvSpPr>
        <dsp:cNvPr id="0" name=""/>
        <dsp:cNvSpPr/>
      </dsp:nvSpPr>
      <dsp:spPr>
        <a:xfrm>
          <a:off x="212552" y="0"/>
          <a:ext cx="7526626" cy="5280916"/>
        </a:xfrm>
        <a:prstGeom prst="triangle">
          <a:avLst/>
        </a:prstGeom>
        <a:solidFill>
          <a:srgbClr val="A7D9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6CEE1F-3388-4DCB-BA50-8A237652C0F0}">
      <dsp:nvSpPr>
        <dsp:cNvPr id="0" name=""/>
        <dsp:cNvSpPr/>
      </dsp:nvSpPr>
      <dsp:spPr>
        <a:xfrm>
          <a:off x="4010836" y="338402"/>
          <a:ext cx="4902708" cy="754867"/>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vi-VN" sz="2800" b="1" kern="1200" dirty="0" smtClean="0">
              <a:latin typeface="Calibri" pitchFamily="34" charset="0"/>
              <a:cs typeface="Arial" panose="020B0604020202020204" pitchFamily="34" charset="0"/>
            </a:rPr>
            <a:t>Thực hành theo từng nhóm</a:t>
          </a:r>
          <a:endParaRPr lang="en-US" sz="2800" b="1" kern="1200" dirty="0">
            <a:latin typeface="Calibri" pitchFamily="34" charset="0"/>
            <a:cs typeface="Arial" panose="020B0604020202020204" pitchFamily="34" charset="0"/>
          </a:endParaRPr>
        </a:p>
      </dsp:txBody>
      <dsp:txXfrm>
        <a:off x="4047686" y="375252"/>
        <a:ext cx="4829008" cy="681167"/>
      </dsp:txXfrm>
    </dsp:sp>
    <dsp:sp modelId="{D3795224-351F-4150-B56A-B80537B7992D}">
      <dsp:nvSpPr>
        <dsp:cNvPr id="0" name=""/>
        <dsp:cNvSpPr/>
      </dsp:nvSpPr>
      <dsp:spPr>
        <a:xfrm>
          <a:off x="4152103" y="1490096"/>
          <a:ext cx="6605207" cy="194365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68275" lvl="0" indent="-168275" algn="l" defTabSz="1066800">
            <a:lnSpc>
              <a:spcPct val="90000"/>
            </a:lnSpc>
            <a:spcBef>
              <a:spcPct val="0"/>
            </a:spcBef>
            <a:spcAft>
              <a:spcPct val="35000"/>
            </a:spcAft>
          </a:pPr>
          <a:r>
            <a:rPr lang="vi-VN" sz="2400" b="1" kern="1200" dirty="0" smtClean="0">
              <a:latin typeface="Arial" panose="020B0604020202020204" pitchFamily="34" charset="0"/>
              <a:cs typeface="Arial" panose="020B0604020202020204" pitchFamily="34" charset="0"/>
            </a:rPr>
            <a:t>- </a:t>
          </a:r>
          <a:r>
            <a:rPr lang="vi-VN" sz="2800" b="1" kern="1200" dirty="0" smtClean="0">
              <a:latin typeface="Calibri" pitchFamily="34" charset="0"/>
              <a:cs typeface="Arial" panose="020B0604020202020204" pitchFamily="34" charset="0"/>
            </a:rPr>
            <a:t>Mỗi nhóm tự XD một tình huống/HĐ có LGG trong công tác QL, GD HS</a:t>
          </a:r>
        </a:p>
        <a:p>
          <a:pPr marL="168275" lvl="0" indent="-168275" algn="just" defTabSz="1066800">
            <a:lnSpc>
              <a:spcPct val="90000"/>
            </a:lnSpc>
            <a:spcBef>
              <a:spcPct val="0"/>
            </a:spcBef>
            <a:spcAft>
              <a:spcPct val="35000"/>
            </a:spcAft>
          </a:pPr>
          <a:r>
            <a:rPr lang="vi-VN" sz="2800" b="1" kern="1200" dirty="0" smtClean="0">
              <a:latin typeface="Calibri" pitchFamily="34" charset="0"/>
              <a:cs typeface="Arial" panose="020B0604020202020204" pitchFamily="34" charset="0"/>
            </a:rPr>
            <a:t>- Thể hiện tình huống bằng sắm vai, hoặc Bản mô tả chi tiết HĐ</a:t>
          </a:r>
          <a:r>
            <a:rPr lang="en-US" sz="2800" b="1" kern="1200" dirty="0" smtClean="0">
              <a:latin typeface="Calibri" pitchFamily="34" charset="0"/>
              <a:cs typeface="Arial" panose="020B0604020202020204" pitchFamily="34" charset="0"/>
            </a:rPr>
            <a:t> </a:t>
          </a:r>
          <a:r>
            <a:rPr lang="en-US" sz="2800" b="1" kern="1200" dirty="0" err="1" smtClean="0">
              <a:latin typeface="Calibri" pitchFamily="34" charset="0"/>
              <a:cs typeface="Arial" panose="020B0604020202020204" pitchFamily="34" charset="0"/>
            </a:rPr>
            <a:t>lên</a:t>
          </a:r>
          <a:r>
            <a:rPr lang="en-US" sz="2800" b="1" kern="1200" dirty="0" smtClean="0">
              <a:latin typeface="Calibri" pitchFamily="34" charset="0"/>
              <a:cs typeface="Arial" panose="020B0604020202020204" pitchFamily="34" charset="0"/>
            </a:rPr>
            <a:t> </a:t>
          </a:r>
          <a:r>
            <a:rPr lang="en-US" sz="2800" b="1" kern="1200" dirty="0" err="1" smtClean="0">
              <a:latin typeface="Calibri" pitchFamily="34" charset="0"/>
              <a:cs typeface="Arial" panose="020B0604020202020204" pitchFamily="34" charset="0"/>
            </a:rPr>
            <a:t>giấy</a:t>
          </a:r>
          <a:r>
            <a:rPr lang="en-US" sz="2800" b="1" kern="1200" dirty="0" smtClean="0">
              <a:latin typeface="Calibri" pitchFamily="34" charset="0"/>
              <a:cs typeface="Arial" panose="020B0604020202020204" pitchFamily="34" charset="0"/>
            </a:rPr>
            <a:t> A0</a:t>
          </a:r>
          <a:endParaRPr lang="en-US" sz="2800" b="1" kern="1200" dirty="0">
            <a:latin typeface="Calibri" pitchFamily="34" charset="0"/>
            <a:cs typeface="Arial" panose="020B0604020202020204" pitchFamily="34" charset="0"/>
          </a:endParaRPr>
        </a:p>
      </dsp:txBody>
      <dsp:txXfrm>
        <a:off x="4246984" y="1584977"/>
        <a:ext cx="6415445" cy="1753892"/>
      </dsp:txXfrm>
    </dsp:sp>
    <dsp:sp modelId="{05E4033E-4E00-4AA6-A1FE-E9D398F616BE}">
      <dsp:nvSpPr>
        <dsp:cNvPr id="0" name=""/>
        <dsp:cNvSpPr/>
      </dsp:nvSpPr>
      <dsp:spPr>
        <a:xfrm>
          <a:off x="3250945" y="3768080"/>
          <a:ext cx="6960377" cy="113092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vi-VN" sz="2800" b="1" kern="1200" dirty="0" smtClean="0">
              <a:latin typeface="Calibri" pitchFamily="34" charset="0"/>
              <a:cs typeface="Arial" panose="020B0604020202020204" pitchFamily="34" charset="0"/>
            </a:rPr>
            <a:t>Khuyến khích mọi thành viên </a:t>
          </a:r>
          <a:r>
            <a:rPr lang="en-US" sz="2800" b="1" kern="1200" dirty="0" err="1" smtClean="0">
              <a:latin typeface="Calibri" pitchFamily="34" charset="0"/>
              <a:cs typeface="Arial" panose="020B0604020202020204" pitchFamily="34" charset="0"/>
            </a:rPr>
            <a:t>của</a:t>
          </a:r>
          <a:r>
            <a:rPr lang="en-US" sz="2800" b="1" kern="1200" dirty="0" smtClean="0">
              <a:latin typeface="Calibri" pitchFamily="34" charset="0"/>
              <a:cs typeface="Arial" panose="020B0604020202020204" pitchFamily="34" charset="0"/>
            </a:rPr>
            <a:t> </a:t>
          </a:r>
          <a:r>
            <a:rPr lang="vi-VN" sz="2800" b="1" kern="1200" dirty="0" smtClean="0">
              <a:latin typeface="Calibri" pitchFamily="34" charset="0"/>
              <a:cs typeface="Arial" panose="020B0604020202020204" pitchFamily="34" charset="0"/>
            </a:rPr>
            <a:t>nhóm cùng tham gia thể hiện tình huống</a:t>
          </a:r>
          <a:endParaRPr lang="en-US" sz="2800" b="1" kern="1200" dirty="0">
            <a:latin typeface="Calibri" pitchFamily="34" charset="0"/>
            <a:cs typeface="Arial" panose="020B0604020202020204" pitchFamily="34" charset="0"/>
          </a:endParaRPr>
        </a:p>
      </dsp:txBody>
      <dsp:txXfrm>
        <a:off x="3306152" y="3823287"/>
        <a:ext cx="6849963" cy="10205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76D30F-9A57-41DE-A570-B43CDE0ACE29}">
      <dsp:nvSpPr>
        <dsp:cNvPr id="0" name=""/>
        <dsp:cNvSpPr/>
      </dsp:nvSpPr>
      <dsp:spPr>
        <a:xfrm>
          <a:off x="4396376" y="2811156"/>
          <a:ext cx="3711622" cy="2668680"/>
        </a:xfrm>
        <a:prstGeom prst="hexagon">
          <a:avLst>
            <a:gd name="adj" fmla="val 28570"/>
            <a:gd name="vf" fmla="val 115470"/>
          </a:avLst>
        </a:prstGeom>
        <a:solidFill>
          <a:srgbClr val="FFE18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vi-VN" sz="2800" b="1" kern="1200" dirty="0" smtClean="0">
              <a:solidFill>
                <a:srgbClr val="C00000"/>
              </a:solidFill>
              <a:latin typeface="Arial" panose="020B0604020202020204" pitchFamily="34" charset="0"/>
              <a:cs typeface="Arial" panose="020B0604020202020204" pitchFamily="34" charset="0"/>
            </a:rPr>
            <a:t>(1.2)</a:t>
          </a:r>
        </a:p>
        <a:p>
          <a:pPr lvl="0" algn="ctr" defTabSz="1244600">
            <a:lnSpc>
              <a:spcPct val="90000"/>
            </a:lnSpc>
            <a:spcBef>
              <a:spcPct val="0"/>
            </a:spcBef>
            <a:spcAft>
              <a:spcPct val="35000"/>
            </a:spcAft>
          </a:pPr>
          <a:r>
            <a:rPr lang="vi-VN" sz="3200" b="1" kern="1200" dirty="0" smtClean="0">
              <a:solidFill>
                <a:srgbClr val="C00000"/>
              </a:solidFill>
              <a:latin typeface="Arial" panose="020B0604020202020204" pitchFamily="34" charset="0"/>
              <a:cs typeface="Arial" panose="020B0604020202020204" pitchFamily="34" charset="0"/>
            </a:rPr>
            <a:t>S</a:t>
          </a:r>
          <a:r>
            <a:rPr lang="en-US" sz="3200" b="1" kern="1200" dirty="0" smtClean="0">
              <a:solidFill>
                <a:srgbClr val="C00000"/>
              </a:solidFill>
              <a:latin typeface="Arial" panose="020B0604020202020204" pitchFamily="34" charset="0"/>
              <a:cs typeface="Arial" panose="020B0604020202020204" pitchFamily="34" charset="0"/>
            </a:rPr>
            <a:t>Ự CẦN THIẾT PHẢI </a:t>
          </a:r>
          <a:r>
            <a:rPr lang="vi-VN" sz="3200" b="1" kern="1200" dirty="0" smtClean="0">
              <a:solidFill>
                <a:srgbClr val="C00000"/>
              </a:solidFill>
              <a:latin typeface="Arial" panose="020B0604020202020204" pitchFamily="34" charset="0"/>
              <a:cs typeface="Arial" panose="020B0604020202020204" pitchFamily="34" charset="0"/>
            </a:rPr>
            <a:t> </a:t>
          </a:r>
        </a:p>
        <a:p>
          <a:pPr lvl="0" algn="ctr" defTabSz="1244600">
            <a:lnSpc>
              <a:spcPct val="90000"/>
            </a:lnSpc>
            <a:spcBef>
              <a:spcPct val="0"/>
            </a:spcBef>
            <a:spcAft>
              <a:spcPct val="35000"/>
            </a:spcAft>
          </a:pPr>
          <a:r>
            <a:rPr lang="vi-VN" sz="3200" b="1" kern="1200" dirty="0" smtClean="0">
              <a:solidFill>
                <a:srgbClr val="C00000"/>
              </a:solidFill>
              <a:latin typeface="Arial" panose="020B0604020202020204" pitchFamily="34" charset="0"/>
              <a:cs typeface="Arial" panose="020B0604020202020204" pitchFamily="34" charset="0"/>
            </a:rPr>
            <a:t>LGG</a:t>
          </a:r>
          <a:endParaRPr lang="en-US" sz="3200" kern="1200" dirty="0">
            <a:solidFill>
              <a:srgbClr val="C00000"/>
            </a:solidFill>
            <a:latin typeface="Arial" panose="020B0604020202020204" pitchFamily="34" charset="0"/>
            <a:cs typeface="Arial" panose="020B0604020202020204" pitchFamily="34" charset="0"/>
          </a:endParaRPr>
        </a:p>
      </dsp:txBody>
      <dsp:txXfrm>
        <a:off x="4959825" y="3216280"/>
        <a:ext cx="2584724" cy="1858432"/>
      </dsp:txXfrm>
    </dsp:sp>
    <dsp:sp modelId="{79BF4C19-0186-4CB8-BE90-DB6864A004CF}">
      <dsp:nvSpPr>
        <dsp:cNvPr id="0" name=""/>
        <dsp:cNvSpPr/>
      </dsp:nvSpPr>
      <dsp:spPr>
        <a:xfrm>
          <a:off x="1335885" y="4310387"/>
          <a:ext cx="1156565" cy="996126"/>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28C197-6460-4FAB-B9D9-E2A744FF8121}">
      <dsp:nvSpPr>
        <dsp:cNvPr id="0" name=""/>
        <dsp:cNvSpPr/>
      </dsp:nvSpPr>
      <dsp:spPr>
        <a:xfrm>
          <a:off x="4565889" y="12813"/>
          <a:ext cx="3101620" cy="2310316"/>
        </a:xfrm>
        <a:prstGeom prst="hexagon">
          <a:avLst>
            <a:gd name="adj" fmla="val 28570"/>
            <a:gd name="vf" fmla="val 115470"/>
          </a:avLst>
        </a:prstGeom>
        <a:solidFill>
          <a:srgbClr val="0099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vi-VN" sz="2400" b="1" i="0" kern="1200" smtClean="0">
              <a:solidFill>
                <a:schemeClr val="bg1"/>
              </a:solidFill>
              <a:latin typeface="Arial" panose="020B0604020202020204" pitchFamily="34" charset="0"/>
              <a:cs typeface="Arial" panose="020B0604020202020204" pitchFamily="34" charset="0"/>
            </a:rPr>
            <a:t>XD MTGD AT,  BĐ, TT; không có ĐK giới, PBĐX, BLG</a:t>
          </a:r>
          <a:endParaRPr lang="vi-VN" sz="2400" b="1" i="0" kern="1200">
            <a:solidFill>
              <a:schemeClr val="bg1"/>
            </a:solidFill>
            <a:latin typeface="Arial" panose="020B0604020202020204" pitchFamily="34" charset="0"/>
            <a:cs typeface="Arial" panose="020B0604020202020204" pitchFamily="34" charset="0"/>
          </a:endParaRPr>
        </a:p>
        <a:p>
          <a:pPr lvl="0" algn="ctr" defTabSz="1066800">
            <a:lnSpc>
              <a:spcPct val="90000"/>
            </a:lnSpc>
            <a:spcBef>
              <a:spcPct val="0"/>
            </a:spcBef>
            <a:spcAft>
              <a:spcPct val="35000"/>
            </a:spcAft>
          </a:pPr>
          <a:endParaRPr lang="en-US" sz="2000" b="1" i="0" kern="1200">
            <a:solidFill>
              <a:schemeClr val="tx1"/>
            </a:solidFill>
            <a:latin typeface="Arial" panose="020B0604020202020204" pitchFamily="34" charset="0"/>
            <a:cs typeface="Arial" panose="020B0604020202020204" pitchFamily="34" charset="0"/>
          </a:endParaRPr>
        </a:p>
      </dsp:txBody>
      <dsp:txXfrm>
        <a:off x="5044376" y="369226"/>
        <a:ext cx="2144646" cy="1597490"/>
      </dsp:txXfrm>
    </dsp:sp>
    <dsp:sp modelId="{591F63FB-A6F8-4294-ABE7-AE88A2A7465B}">
      <dsp:nvSpPr>
        <dsp:cNvPr id="0" name=""/>
        <dsp:cNvSpPr/>
      </dsp:nvSpPr>
      <dsp:spPr>
        <a:xfrm>
          <a:off x="9101852" y="4342687"/>
          <a:ext cx="1156565" cy="996126"/>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905CC8-5159-4225-A4BC-CC1893BC278B}">
      <dsp:nvSpPr>
        <dsp:cNvPr id="0" name=""/>
        <dsp:cNvSpPr/>
      </dsp:nvSpPr>
      <dsp:spPr>
        <a:xfrm>
          <a:off x="8425645" y="3330011"/>
          <a:ext cx="2966255" cy="2403068"/>
        </a:xfrm>
        <a:prstGeom prst="hexagon">
          <a:avLst>
            <a:gd name="adj" fmla="val 28570"/>
            <a:gd name="vf" fmla="val 115470"/>
          </a:avLst>
        </a:prstGeom>
        <a:solidFill>
          <a:srgbClr val="0066FF"/>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100000"/>
            </a:lnSpc>
            <a:spcBef>
              <a:spcPct val="0"/>
            </a:spcBef>
            <a:spcAft>
              <a:spcPct val="35000"/>
            </a:spcAft>
          </a:pPr>
          <a:r>
            <a:rPr lang="vi-VN" sz="2400" b="1" i="0" kern="1200" dirty="0" smtClean="0">
              <a:solidFill>
                <a:schemeClr val="bg1"/>
              </a:solidFill>
              <a:latin typeface="Arial" panose="020B0604020202020204" pitchFamily="34" charset="0"/>
              <a:cs typeface="Arial" panose="020B0604020202020204" pitchFamily="34" charset="0"/>
            </a:rPr>
            <a:t>Cải thiện, nâng cao CLGD của NT</a:t>
          </a:r>
          <a:endParaRPr lang="en-US" sz="2400" b="1" i="0" kern="1200" dirty="0">
            <a:solidFill>
              <a:schemeClr val="bg1"/>
            </a:solidFill>
            <a:latin typeface="Arial" panose="020B0604020202020204" pitchFamily="34" charset="0"/>
            <a:cs typeface="Arial" panose="020B0604020202020204" pitchFamily="34" charset="0"/>
          </a:endParaRPr>
        </a:p>
      </dsp:txBody>
      <dsp:txXfrm>
        <a:off x="8901685" y="3715668"/>
        <a:ext cx="2014175" cy="1631754"/>
      </dsp:txXfrm>
    </dsp:sp>
    <dsp:sp modelId="{734B3D47-3AAA-4B7E-A842-72528AB3FE0D}">
      <dsp:nvSpPr>
        <dsp:cNvPr id="0" name=""/>
        <dsp:cNvSpPr/>
      </dsp:nvSpPr>
      <dsp:spPr>
        <a:xfrm>
          <a:off x="734323" y="3393061"/>
          <a:ext cx="3286360" cy="2389945"/>
        </a:xfrm>
        <a:prstGeom prst="hexagon">
          <a:avLst>
            <a:gd name="adj" fmla="val 28570"/>
            <a:gd name="vf" fmla="val 115470"/>
          </a:avLst>
        </a:prstGeom>
        <a:solidFill>
          <a:srgbClr val="FFC0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100000"/>
            </a:lnSpc>
            <a:spcBef>
              <a:spcPct val="0"/>
            </a:spcBef>
            <a:spcAft>
              <a:spcPct val="35000"/>
            </a:spcAft>
          </a:pPr>
          <a:r>
            <a:rPr lang="vi-VN" sz="2400" b="1" i="0" kern="1200" smtClean="0">
              <a:solidFill>
                <a:srgbClr val="002060"/>
              </a:solidFill>
              <a:latin typeface="Arial" panose="020B0604020202020204" pitchFamily="34" charset="0"/>
              <a:cs typeface="Arial" panose="020B0604020202020204" pitchFamily="34" charset="0"/>
            </a:rPr>
            <a:t>Đảm bảo quyền CB của HS; góp phần đạt các MT PTBV</a:t>
          </a:r>
          <a:endParaRPr lang="en-US" sz="2400" b="1" i="0" kern="1200">
            <a:solidFill>
              <a:srgbClr val="002060"/>
            </a:solidFill>
            <a:latin typeface="Arial" panose="020B0604020202020204" pitchFamily="34" charset="0"/>
            <a:cs typeface="Arial" panose="020B0604020202020204" pitchFamily="34" charset="0"/>
          </a:endParaRPr>
        </a:p>
      </dsp:txBody>
      <dsp:txXfrm>
        <a:off x="1235789" y="3757743"/>
        <a:ext cx="2283428" cy="16605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E4B04-AF3E-4E04-8053-455F36AB6D55}">
      <dsp:nvSpPr>
        <dsp:cNvPr id="0" name=""/>
        <dsp:cNvSpPr/>
      </dsp:nvSpPr>
      <dsp:spPr>
        <a:xfrm>
          <a:off x="4375394" y="-119854"/>
          <a:ext cx="2647946" cy="14902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1" i="0" kern="1200" smtClean="0"/>
            <a:t>B1. </a:t>
          </a:r>
          <a:r>
            <a:rPr lang="en-US" sz="2400" b="1" i="0" kern="1200" smtClean="0"/>
            <a:t>Nhận thức về giới, bình đẳng giới</a:t>
          </a:r>
          <a:r>
            <a:rPr lang="vi-VN" sz="2400" b="1" i="0" kern="1200" smtClean="0"/>
            <a:t>. </a:t>
          </a:r>
          <a:endParaRPr lang="en-US" sz="2400" b="1" i="0" kern="1200"/>
        </a:p>
      </dsp:txBody>
      <dsp:txXfrm>
        <a:off x="4448142" y="-47106"/>
        <a:ext cx="2502450" cy="1344744"/>
      </dsp:txXfrm>
    </dsp:sp>
    <dsp:sp modelId="{6CCFAD49-8C9E-4767-8C33-EFD833548C87}">
      <dsp:nvSpPr>
        <dsp:cNvPr id="0" name=""/>
        <dsp:cNvSpPr/>
      </dsp:nvSpPr>
      <dsp:spPr>
        <a:xfrm>
          <a:off x="3471834" y="737378"/>
          <a:ext cx="4834177" cy="4834177"/>
        </a:xfrm>
        <a:custGeom>
          <a:avLst/>
          <a:gdLst/>
          <a:ahLst/>
          <a:cxnLst/>
          <a:rect l="0" t="0" r="0" b="0"/>
          <a:pathLst>
            <a:path>
              <a:moveTo>
                <a:pt x="3715404" y="378291"/>
              </a:moveTo>
              <a:arcTo wR="2417088" hR="2417088" stAng="18149352" swAng="818501"/>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B30FBFE-EDF0-448F-9A40-1938BCEB7DE3}">
      <dsp:nvSpPr>
        <dsp:cNvPr id="0" name=""/>
        <dsp:cNvSpPr/>
      </dsp:nvSpPr>
      <dsp:spPr>
        <a:xfrm>
          <a:off x="6786047" y="1621216"/>
          <a:ext cx="2700343" cy="171592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1" i="0" kern="1200" smtClean="0"/>
            <a:t>B2. </a:t>
          </a:r>
          <a:r>
            <a:rPr lang="en-US" sz="2400" b="1" i="0" kern="1200" smtClean="0"/>
            <a:t>Khảo sát nhu cầu giới và phân tích giới</a:t>
          </a:r>
          <a:endParaRPr lang="en-US" sz="2400" b="1" i="0" kern="1200"/>
        </a:p>
      </dsp:txBody>
      <dsp:txXfrm>
        <a:off x="6869812" y="1704981"/>
        <a:ext cx="2532813" cy="1548394"/>
      </dsp:txXfrm>
    </dsp:sp>
    <dsp:sp modelId="{3D723ADE-ED42-4082-98EF-EEE2ED5A683A}">
      <dsp:nvSpPr>
        <dsp:cNvPr id="0" name=""/>
        <dsp:cNvSpPr/>
      </dsp:nvSpPr>
      <dsp:spPr>
        <a:xfrm>
          <a:off x="3350358" y="1005727"/>
          <a:ext cx="4834177" cy="4834177"/>
        </a:xfrm>
        <a:custGeom>
          <a:avLst/>
          <a:gdLst/>
          <a:ahLst/>
          <a:cxnLst/>
          <a:rect l="0" t="0" r="0" b="0"/>
          <a:pathLst>
            <a:path>
              <a:moveTo>
                <a:pt x="4833643" y="2467890"/>
              </a:moveTo>
              <a:arcTo wR="2417088" hR="2417088" stAng="21672259" swAng="585662"/>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FDCBBB3-A712-48B6-8572-9F2C2C8E5268}">
      <dsp:nvSpPr>
        <dsp:cNvPr id="0" name=""/>
        <dsp:cNvSpPr/>
      </dsp:nvSpPr>
      <dsp:spPr>
        <a:xfrm>
          <a:off x="6176869" y="4015784"/>
          <a:ext cx="2871367" cy="157545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1" i="0" kern="1200" smtClean="0"/>
            <a:t>B3. </a:t>
          </a:r>
          <a:r>
            <a:rPr lang="en-US" sz="2400" b="1" i="0" kern="1200" smtClean="0"/>
            <a:t>Lập kế hoạch LGG</a:t>
          </a:r>
          <a:r>
            <a:rPr lang="vi-VN" sz="2400" b="1" i="0" kern="1200" smtClean="0"/>
            <a:t>. </a:t>
          </a:r>
          <a:endParaRPr lang="en-US" sz="2400" b="1" i="0" kern="1200"/>
        </a:p>
      </dsp:txBody>
      <dsp:txXfrm>
        <a:off x="6253776" y="4092691"/>
        <a:ext cx="2717553" cy="1421643"/>
      </dsp:txXfrm>
    </dsp:sp>
    <dsp:sp modelId="{6AB17538-977F-4734-9269-1837A0D9A93F}">
      <dsp:nvSpPr>
        <dsp:cNvPr id="0" name=""/>
        <dsp:cNvSpPr/>
      </dsp:nvSpPr>
      <dsp:spPr>
        <a:xfrm>
          <a:off x="3589036" y="766043"/>
          <a:ext cx="4834177" cy="4834177"/>
        </a:xfrm>
        <a:custGeom>
          <a:avLst/>
          <a:gdLst/>
          <a:ahLst/>
          <a:cxnLst/>
          <a:rect l="0" t="0" r="0" b="0"/>
          <a:pathLst>
            <a:path>
              <a:moveTo>
                <a:pt x="2467107" y="4833659"/>
              </a:moveTo>
              <a:arcTo wR="2417088" hR="2417088" stAng="5328855" swAng="680912"/>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D8B3F4A-C82F-4710-AB8D-24F3715E3D94}">
      <dsp:nvSpPr>
        <dsp:cNvPr id="0" name=""/>
        <dsp:cNvSpPr/>
      </dsp:nvSpPr>
      <dsp:spPr>
        <a:xfrm>
          <a:off x="2612776" y="4154865"/>
          <a:ext cx="2811988" cy="148211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1" i="0" kern="1200" smtClean="0"/>
            <a:t>B4. Thực hiện và g</a:t>
          </a:r>
          <a:r>
            <a:rPr lang="en-US" sz="2400" b="1" i="0" kern="1200" smtClean="0"/>
            <a:t>iám sát việc thực hiện LGG</a:t>
          </a:r>
          <a:endParaRPr lang="en-US" sz="2400" b="1" i="0" kern="1200"/>
        </a:p>
      </dsp:txBody>
      <dsp:txXfrm>
        <a:off x="2685127" y="4227216"/>
        <a:ext cx="2667286" cy="1337417"/>
      </dsp:txXfrm>
    </dsp:sp>
    <dsp:sp modelId="{036D210E-7CB8-455B-9790-A1A50B3EA2E0}">
      <dsp:nvSpPr>
        <dsp:cNvPr id="0" name=""/>
        <dsp:cNvSpPr/>
      </dsp:nvSpPr>
      <dsp:spPr>
        <a:xfrm>
          <a:off x="3210487" y="671711"/>
          <a:ext cx="4834177" cy="4834177"/>
        </a:xfrm>
        <a:custGeom>
          <a:avLst/>
          <a:gdLst/>
          <a:ahLst/>
          <a:cxnLst/>
          <a:rect l="0" t="0" r="0" b="0"/>
          <a:pathLst>
            <a:path>
              <a:moveTo>
                <a:pt x="179298" y="3330661"/>
              </a:moveTo>
              <a:arcTo wR="2417088" hR="2417088" stAng="9467543" swAng="719437"/>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715F3AD-F645-4973-89E0-D298118724F9}">
      <dsp:nvSpPr>
        <dsp:cNvPr id="0" name=""/>
        <dsp:cNvSpPr/>
      </dsp:nvSpPr>
      <dsp:spPr>
        <a:xfrm>
          <a:off x="1854389" y="1754566"/>
          <a:ext cx="2799178" cy="159752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1" i="0" kern="1200" smtClean="0"/>
            <a:t>B5. </a:t>
          </a:r>
          <a:r>
            <a:rPr lang="en-US" sz="2400" b="1" i="0" kern="1200" smtClean="0"/>
            <a:t>Đánh giá </a:t>
          </a:r>
          <a:r>
            <a:rPr lang="vi-VN" sz="2400" b="1" i="0" kern="1200" smtClean="0"/>
            <a:t>kết quả, </a:t>
          </a:r>
          <a:r>
            <a:rPr lang="en-US" sz="2400" b="1" i="0" kern="1200" smtClean="0"/>
            <a:t>tác động của LGG</a:t>
          </a:r>
          <a:endParaRPr lang="en-US" sz="2400" b="1" i="0" kern="1200"/>
        </a:p>
      </dsp:txBody>
      <dsp:txXfrm>
        <a:off x="1932374" y="1832551"/>
        <a:ext cx="2643208" cy="1441551"/>
      </dsp:txXfrm>
    </dsp:sp>
    <dsp:sp modelId="{077B5237-705A-4627-9B2F-516373A23F9D}">
      <dsp:nvSpPr>
        <dsp:cNvPr id="0" name=""/>
        <dsp:cNvSpPr/>
      </dsp:nvSpPr>
      <dsp:spPr>
        <a:xfrm>
          <a:off x="3132206" y="715919"/>
          <a:ext cx="4834177" cy="4834177"/>
        </a:xfrm>
        <a:custGeom>
          <a:avLst/>
          <a:gdLst/>
          <a:ahLst/>
          <a:cxnLst/>
          <a:rect l="0" t="0" r="0" b="0"/>
          <a:pathLst>
            <a:path>
              <a:moveTo>
                <a:pt x="564399" y="864716"/>
              </a:moveTo>
              <a:arcTo wR="2417088" hR="2417088" stAng="13197583" swAng="947688"/>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797C3-1131-4326-9F6D-B376B9B86543}">
      <dsp:nvSpPr>
        <dsp:cNvPr id="0" name=""/>
        <dsp:cNvSpPr/>
      </dsp:nvSpPr>
      <dsp:spPr>
        <a:xfrm rot="16200000">
          <a:off x="-930720" y="1222099"/>
          <a:ext cx="4792110" cy="2923669"/>
        </a:xfrm>
        <a:prstGeom prst="flowChartManualOperation">
          <a:avLst/>
        </a:prstGeom>
        <a:solidFill>
          <a:srgbClr val="FFE9A3"/>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l" defTabSz="1066800">
            <a:lnSpc>
              <a:spcPct val="100000"/>
            </a:lnSpc>
            <a:spcBef>
              <a:spcPct val="0"/>
            </a:spcBef>
            <a:spcAft>
              <a:spcPct val="35000"/>
            </a:spcAft>
          </a:pPr>
          <a:r>
            <a:rPr lang="vi-VN" sz="2400" b="1" kern="1200" smtClean="0">
              <a:solidFill>
                <a:srgbClr val="002060"/>
              </a:solidFill>
              <a:latin typeface="Calibri" pitchFamily="34" charset="0"/>
              <a:cs typeface="Calibri" pitchFamily="34" charset="0"/>
            </a:rPr>
            <a:t>Tránh những</a:t>
          </a:r>
          <a:r>
            <a:rPr lang="en-US" sz="2400" b="1" kern="1200" smtClean="0">
              <a:solidFill>
                <a:srgbClr val="002060"/>
              </a:solidFill>
              <a:latin typeface="Calibri" pitchFamily="34" charset="0"/>
              <a:cs typeface="Calibri" pitchFamily="34" charset="0"/>
            </a:rPr>
            <a:t> suy nghĩ, nhận định</a:t>
          </a:r>
          <a:r>
            <a:rPr lang="vi-VN" sz="2400" b="1" kern="1200" smtClean="0">
              <a:solidFill>
                <a:srgbClr val="002060"/>
              </a:solidFill>
              <a:latin typeface="Calibri" pitchFamily="34" charset="0"/>
              <a:cs typeface="Calibri" pitchFamily="34" charset="0"/>
            </a:rPr>
            <a:t>, cách làm có tính</a:t>
          </a:r>
          <a:r>
            <a:rPr lang="en-US" sz="2400" b="1" kern="1200" smtClean="0">
              <a:solidFill>
                <a:srgbClr val="002060"/>
              </a:solidFill>
              <a:latin typeface="Calibri" pitchFamily="34" charset="0"/>
              <a:cs typeface="Calibri" pitchFamily="34" charset="0"/>
            </a:rPr>
            <a:t> định kiến giới</a:t>
          </a:r>
          <a:r>
            <a:rPr lang="vi-VN" sz="2400" b="1" kern="1200" smtClean="0">
              <a:solidFill>
                <a:srgbClr val="002060"/>
              </a:solidFill>
              <a:latin typeface="Calibri" pitchFamily="34" charset="0"/>
              <a:cs typeface="Calibri" pitchFamily="34" charset="0"/>
            </a:rPr>
            <a:t>, khuôn mẫu giới trong phân loại, tìm hiểu</a:t>
          </a:r>
          <a:r>
            <a:rPr lang="en-US" sz="2400" b="1" kern="1200" smtClean="0">
              <a:solidFill>
                <a:srgbClr val="002060"/>
              </a:solidFill>
              <a:latin typeface="Calibri" pitchFamily="34" charset="0"/>
              <a:cs typeface="Calibri" pitchFamily="34" charset="0"/>
            </a:rPr>
            <a:t> học sinh </a:t>
          </a:r>
          <a:endParaRPr lang="en-US" sz="2400" b="1" kern="1200" dirty="0">
            <a:solidFill>
              <a:srgbClr val="002060"/>
            </a:solidFill>
            <a:latin typeface="Calibri" pitchFamily="34" charset="0"/>
            <a:cs typeface="Calibri" pitchFamily="34" charset="0"/>
          </a:endParaRPr>
        </a:p>
      </dsp:txBody>
      <dsp:txXfrm rot="5400000">
        <a:off x="3501" y="1246300"/>
        <a:ext cx="2923669" cy="2875266"/>
      </dsp:txXfrm>
    </dsp:sp>
    <dsp:sp modelId="{874436FC-3F97-4075-91DD-8F9BDF2BD7D5}">
      <dsp:nvSpPr>
        <dsp:cNvPr id="0" name=""/>
        <dsp:cNvSpPr/>
      </dsp:nvSpPr>
      <dsp:spPr>
        <a:xfrm rot="16200000">
          <a:off x="1952899" y="1384530"/>
          <a:ext cx="5029209" cy="2683082"/>
        </a:xfrm>
        <a:prstGeom prst="flowChartManualOperation">
          <a:avLst/>
        </a:prstGeom>
        <a:solidFill>
          <a:srgbClr val="FFE9A3"/>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l" defTabSz="1066800">
            <a:lnSpc>
              <a:spcPct val="100000"/>
            </a:lnSpc>
            <a:spcBef>
              <a:spcPct val="0"/>
            </a:spcBef>
            <a:spcAft>
              <a:spcPct val="35000"/>
            </a:spcAft>
          </a:pPr>
          <a:r>
            <a:rPr lang="vi-VN" sz="2400" b="1" kern="1200" smtClean="0">
              <a:solidFill>
                <a:srgbClr val="002060"/>
              </a:solidFill>
              <a:latin typeface="Calibri" pitchFamily="34" charset="0"/>
              <a:cs typeface="Calibri" pitchFamily="34" charset="0"/>
            </a:rPr>
            <a:t>Gạt bỏ những khuôn mẫu giới, sự phân biệt đối xử trong công tác tìm  hiểu, nghiên cứu hồ sơ, lý lịch HS.</a:t>
          </a:r>
          <a:endParaRPr lang="en-US" sz="2400" b="1" kern="1200" dirty="0">
            <a:solidFill>
              <a:srgbClr val="002060"/>
            </a:solidFill>
            <a:latin typeface="Calibri" pitchFamily="34" charset="0"/>
            <a:cs typeface="Calibri" pitchFamily="34" charset="0"/>
          </a:endParaRPr>
        </a:p>
      </dsp:txBody>
      <dsp:txXfrm rot="5400000">
        <a:off x="3125962" y="1217309"/>
        <a:ext cx="2683082" cy="3017525"/>
      </dsp:txXfrm>
    </dsp:sp>
    <dsp:sp modelId="{C343EFE6-6C30-4E1C-B9E1-0BC31B6A2661}">
      <dsp:nvSpPr>
        <dsp:cNvPr id="0" name=""/>
        <dsp:cNvSpPr/>
      </dsp:nvSpPr>
      <dsp:spPr>
        <a:xfrm rot="16200000">
          <a:off x="5121524" y="1014916"/>
          <a:ext cx="5164694" cy="3134860"/>
        </a:xfrm>
        <a:prstGeom prst="flowChartManualOperation">
          <a:avLst/>
        </a:prstGeom>
        <a:solidFill>
          <a:srgbClr val="FFE9A3"/>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100000"/>
            </a:lnSpc>
            <a:spcBef>
              <a:spcPct val="0"/>
            </a:spcBef>
            <a:spcAft>
              <a:spcPct val="35000"/>
            </a:spcAft>
          </a:pPr>
          <a:r>
            <a:rPr lang="vi-VN" sz="2400" b="1" kern="1200" smtClean="0">
              <a:solidFill>
                <a:srgbClr val="002060"/>
              </a:solidFill>
              <a:latin typeface="Calibri" pitchFamily="34" charset="0"/>
              <a:cs typeface="Calibri" pitchFamily="34" charset="0"/>
            </a:rPr>
            <a:t>Đối xử công bằng, bình đẳng với mọi HS khi lập kế hoạch công tác chủ nhiệm dựa trên việc tìm hiểu,  phân loại HS; khi tiến hành việc phân công nhiệm vụ,  tổ chức bộ máy của lớp học</a:t>
          </a:r>
          <a:endParaRPr lang="en-US" sz="2400" b="1" kern="1200" dirty="0">
            <a:solidFill>
              <a:srgbClr val="002060"/>
            </a:solidFill>
            <a:latin typeface="Calibri" pitchFamily="34" charset="0"/>
            <a:cs typeface="Calibri" pitchFamily="34" charset="0"/>
          </a:endParaRPr>
        </a:p>
        <a:p>
          <a:pPr marL="228600" lvl="1" indent="-228600" algn="l" defTabSz="1066800">
            <a:lnSpc>
              <a:spcPct val="100000"/>
            </a:lnSpc>
            <a:spcBef>
              <a:spcPct val="0"/>
            </a:spcBef>
            <a:spcAft>
              <a:spcPct val="15000"/>
            </a:spcAft>
            <a:buChar char="••"/>
          </a:pPr>
          <a:endParaRPr lang="en-US" sz="2400" kern="1200" dirty="0">
            <a:solidFill>
              <a:schemeClr val="tx1"/>
            </a:solidFill>
            <a:latin typeface="Arial" panose="020B0604020202020204" pitchFamily="34" charset="0"/>
            <a:cs typeface="Arial" panose="020B0604020202020204" pitchFamily="34" charset="0"/>
          </a:endParaRPr>
        </a:p>
      </dsp:txBody>
      <dsp:txXfrm rot="5400000">
        <a:off x="6136441" y="1032938"/>
        <a:ext cx="3134860" cy="30988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83BBAF-A509-4D4D-8B9C-FB9A58297D20}">
      <dsp:nvSpPr>
        <dsp:cNvPr id="0" name=""/>
        <dsp:cNvSpPr/>
      </dsp:nvSpPr>
      <dsp:spPr>
        <a:xfrm>
          <a:off x="1344574" y="0"/>
          <a:ext cx="6009772" cy="5152014"/>
        </a:xfrm>
        <a:prstGeom prst="triangle">
          <a:avLst/>
        </a:prstGeom>
        <a:solidFill>
          <a:schemeClr val="accent3">
            <a:lumMod val="40000"/>
            <a:lumOff val="6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098A17-56DD-48FB-B6A5-D8BB51EC1201}">
      <dsp:nvSpPr>
        <dsp:cNvPr id="0" name=""/>
        <dsp:cNvSpPr/>
      </dsp:nvSpPr>
      <dsp:spPr>
        <a:xfrm>
          <a:off x="4360048" y="1607964"/>
          <a:ext cx="6962073" cy="301957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336550" lvl="0" indent="-336550" algn="just" defTabSz="1066800">
            <a:lnSpc>
              <a:spcPct val="150000"/>
            </a:lnSpc>
            <a:spcBef>
              <a:spcPct val="0"/>
            </a:spcBef>
            <a:spcAft>
              <a:spcPct val="35000"/>
            </a:spcAft>
          </a:pPr>
          <a:r>
            <a:rPr lang="vi-VN" sz="2400" b="1" kern="1200" dirty="0" smtClean="0">
              <a:latin typeface="Arial" panose="020B0604020202020204" pitchFamily="34" charset="0"/>
              <a:cs typeface="Arial" panose="020B0604020202020204" pitchFamily="34" charset="0"/>
            </a:rPr>
            <a:t>+ SD các biện pháp kỷ luật phù hợp, can thiệp những hành vi sai trái</a:t>
          </a:r>
        </a:p>
        <a:p>
          <a:pPr marL="336550" lvl="0" indent="-336550" algn="just" defTabSz="1066800">
            <a:lnSpc>
              <a:spcPct val="150000"/>
            </a:lnSpc>
            <a:spcBef>
              <a:spcPct val="0"/>
            </a:spcBef>
            <a:spcAft>
              <a:spcPct val="35000"/>
            </a:spcAft>
          </a:pPr>
          <a:r>
            <a:rPr lang="vi-VN" sz="2400" b="1" kern="1200" dirty="0" smtClean="0">
              <a:latin typeface="Arial" panose="020B0604020202020204" pitchFamily="34" charset="0"/>
              <a:cs typeface="Arial" panose="020B0604020202020204" pitchFamily="34" charset="0"/>
            </a:rPr>
            <a:t>+ Đặc biệt cẩn trọng nếu hành vi BL</a:t>
          </a:r>
          <a:r>
            <a:rPr lang="en-US" sz="2400" b="1" kern="1200" dirty="0" smtClean="0">
              <a:latin typeface="Arial" panose="020B0604020202020204" pitchFamily="34" charset="0"/>
              <a:cs typeface="Arial" panose="020B0604020202020204" pitchFamily="34" charset="0"/>
            </a:rPr>
            <a:t>/XH</a:t>
          </a:r>
          <a:r>
            <a:rPr lang="vi-VN" sz="2400" b="1" kern="1200" dirty="0" smtClean="0">
              <a:latin typeface="Arial" panose="020B0604020202020204" pitchFamily="34" charset="0"/>
              <a:cs typeface="Arial" panose="020B0604020202020204" pitchFamily="34" charset="0"/>
            </a:rPr>
            <a:t> ở mức độ nghiêm trọng</a:t>
          </a:r>
        </a:p>
        <a:p>
          <a:pPr lvl="0" algn="just" defTabSz="1066800">
            <a:lnSpc>
              <a:spcPct val="150000"/>
            </a:lnSpc>
            <a:spcBef>
              <a:spcPct val="0"/>
            </a:spcBef>
            <a:spcAft>
              <a:spcPct val="35000"/>
            </a:spcAft>
          </a:pPr>
          <a:endParaRPr lang="en-US" sz="2400" b="1" kern="1200" dirty="0">
            <a:latin typeface="Arial" panose="020B0604020202020204" pitchFamily="34" charset="0"/>
            <a:cs typeface="Arial" panose="020B0604020202020204" pitchFamily="34" charset="0"/>
          </a:endParaRPr>
        </a:p>
      </dsp:txBody>
      <dsp:txXfrm>
        <a:off x="4507451" y="1755367"/>
        <a:ext cx="6667267" cy="27247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76BFE-D28B-4545-8E02-220313D7AD2D}">
      <dsp:nvSpPr>
        <dsp:cNvPr id="0" name=""/>
        <dsp:cNvSpPr/>
      </dsp:nvSpPr>
      <dsp:spPr>
        <a:xfrm>
          <a:off x="-7753828" y="-1184976"/>
          <a:ext cx="9227952" cy="9227952"/>
        </a:xfrm>
        <a:prstGeom prst="blockArc">
          <a:avLst>
            <a:gd name="adj1" fmla="val 18900000"/>
            <a:gd name="adj2" fmla="val 2700000"/>
            <a:gd name="adj3" fmla="val 234"/>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6FF1E-6A4E-486B-A43C-E681E9981469}">
      <dsp:nvSpPr>
        <dsp:cNvPr id="0" name=""/>
        <dsp:cNvSpPr/>
      </dsp:nvSpPr>
      <dsp:spPr>
        <a:xfrm>
          <a:off x="548982" y="361142"/>
          <a:ext cx="9420926" cy="722010"/>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3096" tIns="50800" rIns="50800" bIns="50800" numCol="1" spcCol="1270" anchor="ctr" anchorCtr="0">
          <a:noAutofit/>
        </a:bodyPr>
        <a:lstStyle/>
        <a:p>
          <a:pPr lvl="0" algn="just" defTabSz="889000">
            <a:lnSpc>
              <a:spcPct val="90000"/>
            </a:lnSpc>
            <a:spcBef>
              <a:spcPct val="0"/>
            </a:spcBef>
            <a:spcAft>
              <a:spcPct val="35000"/>
            </a:spcAft>
          </a:pPr>
          <a:r>
            <a:rPr lang="vi-VN" sz="2000" b="1" kern="1200" smtClean="0">
              <a:solidFill>
                <a:schemeClr val="tx1"/>
              </a:solidFill>
              <a:latin typeface="Arial" panose="020B0604020202020204" pitchFamily="34" charset="0"/>
              <a:cs typeface="Arial" panose="020B0604020202020204" pitchFamily="34" charset="0"/>
            </a:rPr>
            <a:t>HĐ tuyên truyền, nâng cao nhận thức về BLHĐTCSG cho HS</a:t>
          </a:r>
          <a:endParaRPr lang="en-US" sz="2000" b="1" kern="1200" dirty="0">
            <a:solidFill>
              <a:schemeClr val="tx1"/>
            </a:solidFill>
            <a:latin typeface="Arial" panose="020B0604020202020204" pitchFamily="34" charset="0"/>
            <a:cs typeface="Arial" panose="020B0604020202020204" pitchFamily="34" charset="0"/>
          </a:endParaRPr>
        </a:p>
      </dsp:txBody>
      <dsp:txXfrm>
        <a:off x="548982" y="361142"/>
        <a:ext cx="9420926" cy="722010"/>
      </dsp:txXfrm>
    </dsp:sp>
    <dsp:sp modelId="{26751FDD-9FF1-4E99-8D40-989B2198987F}">
      <dsp:nvSpPr>
        <dsp:cNvPr id="0" name=""/>
        <dsp:cNvSpPr/>
      </dsp:nvSpPr>
      <dsp:spPr>
        <a:xfrm>
          <a:off x="97726" y="270891"/>
          <a:ext cx="902512" cy="902512"/>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AA9A97-B8A5-42C1-8ABF-F2E78DC9ADD5}">
      <dsp:nvSpPr>
        <dsp:cNvPr id="0" name=""/>
        <dsp:cNvSpPr/>
      </dsp:nvSpPr>
      <dsp:spPr>
        <a:xfrm>
          <a:off x="1142885" y="1444020"/>
          <a:ext cx="8827023" cy="722010"/>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3096" tIns="50800" rIns="50800" bIns="50800" numCol="1" spcCol="1270" anchor="ctr" anchorCtr="0">
          <a:noAutofit/>
        </a:bodyPr>
        <a:lstStyle/>
        <a:p>
          <a:pPr lvl="0" algn="just" defTabSz="889000">
            <a:lnSpc>
              <a:spcPct val="90000"/>
            </a:lnSpc>
            <a:spcBef>
              <a:spcPct val="0"/>
            </a:spcBef>
            <a:spcAft>
              <a:spcPct val="35000"/>
            </a:spcAft>
          </a:pPr>
          <a:r>
            <a:rPr lang="vi-VN" sz="2000" b="1" kern="1200" smtClean="0">
              <a:solidFill>
                <a:schemeClr val="tx1"/>
              </a:solidFill>
              <a:latin typeface="Arial" panose="020B0604020202020204" pitchFamily="34" charset="0"/>
              <a:cs typeface="Arial" panose="020B0604020202020204" pitchFamily="34" charset="0"/>
            </a:rPr>
            <a:t>Các HĐ tương tác, trò chơi, cuộc thi để tìm hiểu về vấn đề BLHDDTCSG, ảnh hưởng, nguyên nhân...</a:t>
          </a:r>
          <a:endParaRPr lang="en-US" sz="2000" b="1" kern="1200" dirty="0">
            <a:solidFill>
              <a:schemeClr val="tx1"/>
            </a:solidFill>
            <a:latin typeface="Arial" panose="020B0604020202020204" pitchFamily="34" charset="0"/>
            <a:cs typeface="Arial" panose="020B0604020202020204" pitchFamily="34" charset="0"/>
          </a:endParaRPr>
        </a:p>
      </dsp:txBody>
      <dsp:txXfrm>
        <a:off x="1142885" y="1444020"/>
        <a:ext cx="8827023" cy="722010"/>
      </dsp:txXfrm>
    </dsp:sp>
    <dsp:sp modelId="{F70D971D-EAC1-43D1-88D2-720A1D4163BD}">
      <dsp:nvSpPr>
        <dsp:cNvPr id="0" name=""/>
        <dsp:cNvSpPr/>
      </dsp:nvSpPr>
      <dsp:spPr>
        <a:xfrm>
          <a:off x="691629" y="1353769"/>
          <a:ext cx="902512" cy="902512"/>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D21981-9B3B-4043-B2FF-49972ACF3D44}">
      <dsp:nvSpPr>
        <dsp:cNvPr id="0" name=""/>
        <dsp:cNvSpPr/>
      </dsp:nvSpPr>
      <dsp:spPr>
        <a:xfrm>
          <a:off x="1414462" y="2526898"/>
          <a:ext cx="8555447" cy="722010"/>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3096" tIns="50800" rIns="50800" bIns="50800" numCol="1" spcCol="1270" anchor="ctr" anchorCtr="0">
          <a:noAutofit/>
        </a:bodyPr>
        <a:lstStyle/>
        <a:p>
          <a:pPr lvl="0" algn="just" defTabSz="889000">
            <a:lnSpc>
              <a:spcPct val="90000"/>
            </a:lnSpc>
            <a:spcBef>
              <a:spcPct val="0"/>
            </a:spcBef>
            <a:spcAft>
              <a:spcPct val="35000"/>
            </a:spcAft>
          </a:pPr>
          <a:r>
            <a:rPr lang="vi-VN" sz="2000" b="1" kern="1200" dirty="0" smtClean="0">
              <a:solidFill>
                <a:schemeClr val="tx1"/>
              </a:solidFill>
              <a:latin typeface="Arial" panose="020B0604020202020204" pitchFamily="34" charset="0"/>
              <a:cs typeface="Arial" panose="020B0604020202020204" pitchFamily="34" charset="0"/>
            </a:rPr>
            <a:t>Các HĐ rèn KNS có liên quan đến kĩ năng phòng ngừa, đối phó </a:t>
          </a:r>
          <a:r>
            <a:rPr lang="en-US" sz="2000" b="1" kern="1200" dirty="0" err="1" smtClean="0">
              <a:solidFill>
                <a:schemeClr val="tx1"/>
              </a:solidFill>
              <a:latin typeface="Arial" panose="020B0604020202020204" pitchFamily="34" charset="0"/>
              <a:cs typeface="Arial" panose="020B0604020202020204" pitchFamily="34" charset="0"/>
            </a:rPr>
            <a:t>với</a:t>
          </a:r>
          <a:r>
            <a:rPr lang="en-US" sz="2000" b="1" kern="1200" dirty="0" smtClean="0">
              <a:solidFill>
                <a:schemeClr val="tx1"/>
              </a:solidFill>
              <a:latin typeface="Arial" panose="020B0604020202020204" pitchFamily="34" charset="0"/>
              <a:cs typeface="Arial" panose="020B0604020202020204" pitchFamily="34" charset="0"/>
            </a:rPr>
            <a:t> </a:t>
          </a:r>
          <a:r>
            <a:rPr lang="vi-VN" sz="2000" b="1" kern="1200" dirty="0" smtClean="0">
              <a:solidFill>
                <a:schemeClr val="tx1"/>
              </a:solidFill>
              <a:latin typeface="Arial" panose="020B0604020202020204" pitchFamily="34" charset="0"/>
              <a:cs typeface="Arial" panose="020B0604020202020204" pitchFamily="34" charset="0"/>
            </a:rPr>
            <a:t>BL</a:t>
          </a:r>
          <a:r>
            <a:rPr lang="en-US" sz="2000" b="1" kern="1200" dirty="0" smtClean="0">
              <a:solidFill>
                <a:schemeClr val="tx1"/>
              </a:solidFill>
              <a:latin typeface="Arial" panose="020B0604020202020204" pitchFamily="34" charset="0"/>
              <a:cs typeface="Arial" panose="020B0604020202020204" pitchFamily="34" charset="0"/>
            </a:rPr>
            <a:t>G</a:t>
          </a:r>
          <a:r>
            <a:rPr lang="vi-VN" sz="2000" b="1" kern="1200" dirty="0" smtClean="0">
              <a:solidFill>
                <a:schemeClr val="tx1"/>
              </a:solidFill>
              <a:latin typeface="Arial" panose="020B0604020202020204" pitchFamily="34" charset="0"/>
              <a:cs typeface="Arial" panose="020B0604020202020204" pitchFamily="34" charset="0"/>
            </a:rPr>
            <a:t>, tìm kiếm trợ giúp, làm gì khi chứng kiến BL</a:t>
          </a:r>
          <a:r>
            <a:rPr lang="en-US" sz="2000" b="1" kern="1200" dirty="0" smtClean="0">
              <a:solidFill>
                <a:schemeClr val="tx1"/>
              </a:solidFill>
              <a:latin typeface="Arial" panose="020B0604020202020204" pitchFamily="34" charset="0"/>
              <a:cs typeface="Arial" panose="020B0604020202020204" pitchFamily="34" charset="0"/>
            </a:rPr>
            <a:t>G</a:t>
          </a:r>
          <a:endParaRPr lang="en-US" sz="2000" b="1" kern="1200" dirty="0">
            <a:solidFill>
              <a:schemeClr val="tx1"/>
            </a:solidFill>
            <a:latin typeface="Arial" panose="020B0604020202020204" pitchFamily="34" charset="0"/>
            <a:cs typeface="Arial" panose="020B0604020202020204" pitchFamily="34" charset="0"/>
          </a:endParaRPr>
        </a:p>
      </dsp:txBody>
      <dsp:txXfrm>
        <a:off x="1414462" y="2526898"/>
        <a:ext cx="8555447" cy="722010"/>
      </dsp:txXfrm>
    </dsp:sp>
    <dsp:sp modelId="{A9E1929C-E9FB-4A53-B238-51475129FD8E}">
      <dsp:nvSpPr>
        <dsp:cNvPr id="0" name=""/>
        <dsp:cNvSpPr/>
      </dsp:nvSpPr>
      <dsp:spPr>
        <a:xfrm>
          <a:off x="963206" y="2436647"/>
          <a:ext cx="902512" cy="902512"/>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B8736B-2E09-4F13-A819-A2BDB9C3B404}">
      <dsp:nvSpPr>
        <dsp:cNvPr id="0" name=""/>
        <dsp:cNvSpPr/>
      </dsp:nvSpPr>
      <dsp:spPr>
        <a:xfrm>
          <a:off x="1414462" y="3609091"/>
          <a:ext cx="8555447" cy="722010"/>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3096" tIns="50800" rIns="50800" bIns="50800" numCol="1" spcCol="1270" anchor="ctr" anchorCtr="0">
          <a:noAutofit/>
        </a:bodyPr>
        <a:lstStyle/>
        <a:p>
          <a:pPr lvl="0" algn="just" defTabSz="889000">
            <a:lnSpc>
              <a:spcPct val="90000"/>
            </a:lnSpc>
            <a:spcBef>
              <a:spcPct val="0"/>
            </a:spcBef>
            <a:spcAft>
              <a:spcPct val="35000"/>
            </a:spcAft>
          </a:pPr>
          <a:r>
            <a:rPr lang="vi-VN" sz="2000" b="1" kern="1200" smtClean="0">
              <a:solidFill>
                <a:schemeClr val="tx1"/>
              </a:solidFill>
              <a:latin typeface="Arial" panose="020B0604020202020204" pitchFamily="34" charset="0"/>
              <a:cs typeface="Arial" panose="020B0604020202020204" pitchFamily="34" charset="0"/>
            </a:rPr>
            <a:t>Các HĐ XD tập thể (VD cùng XD nội qui lớp học; thống nhất qui định thưởng/ phạt...)</a:t>
          </a:r>
          <a:endParaRPr lang="en-US" sz="2000" b="1" kern="1200" dirty="0">
            <a:solidFill>
              <a:schemeClr val="tx1"/>
            </a:solidFill>
            <a:latin typeface="Arial" panose="020B0604020202020204" pitchFamily="34" charset="0"/>
            <a:cs typeface="Arial" panose="020B0604020202020204" pitchFamily="34" charset="0"/>
          </a:endParaRPr>
        </a:p>
      </dsp:txBody>
      <dsp:txXfrm>
        <a:off x="1414462" y="3609091"/>
        <a:ext cx="8555447" cy="722010"/>
      </dsp:txXfrm>
    </dsp:sp>
    <dsp:sp modelId="{5A5A4AA5-8E7B-4F30-A00A-62F142616E0F}">
      <dsp:nvSpPr>
        <dsp:cNvPr id="0" name=""/>
        <dsp:cNvSpPr/>
      </dsp:nvSpPr>
      <dsp:spPr>
        <a:xfrm>
          <a:off x="963206" y="3518839"/>
          <a:ext cx="902512" cy="902512"/>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FDCA15-1534-4412-9E07-060E19D30CB8}">
      <dsp:nvSpPr>
        <dsp:cNvPr id="0" name=""/>
        <dsp:cNvSpPr/>
      </dsp:nvSpPr>
      <dsp:spPr>
        <a:xfrm>
          <a:off x="1142885" y="4691969"/>
          <a:ext cx="8827023" cy="722010"/>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3096" tIns="50800" rIns="50800" bIns="50800" numCol="1" spcCol="1270" anchor="ctr" anchorCtr="0">
          <a:noAutofit/>
        </a:bodyPr>
        <a:lstStyle/>
        <a:p>
          <a:pPr lvl="0" algn="just" defTabSz="889000">
            <a:lnSpc>
              <a:spcPct val="90000"/>
            </a:lnSpc>
            <a:spcBef>
              <a:spcPct val="0"/>
            </a:spcBef>
            <a:spcAft>
              <a:spcPct val="35000"/>
            </a:spcAft>
          </a:pPr>
          <a:r>
            <a:rPr lang="vi-VN" sz="2000" b="1" kern="1200" smtClean="0">
              <a:solidFill>
                <a:schemeClr val="tx1"/>
              </a:solidFill>
              <a:latin typeface="Arial" panose="020B0604020202020204" pitchFamily="34" charset="0"/>
              <a:cs typeface="Arial" panose="020B0604020202020204" pitchFamily="34" charset="0"/>
            </a:rPr>
            <a:t>Các HĐ trải nghiệm, hướng nghiệp</a:t>
          </a:r>
          <a:endParaRPr lang="en-US" sz="2000" b="1" kern="1200" dirty="0">
            <a:solidFill>
              <a:schemeClr val="tx1"/>
            </a:solidFill>
            <a:latin typeface="Arial" panose="020B0604020202020204" pitchFamily="34" charset="0"/>
            <a:cs typeface="Arial" panose="020B0604020202020204" pitchFamily="34" charset="0"/>
          </a:endParaRPr>
        </a:p>
      </dsp:txBody>
      <dsp:txXfrm>
        <a:off x="1142885" y="4691969"/>
        <a:ext cx="8827023" cy="722010"/>
      </dsp:txXfrm>
    </dsp:sp>
    <dsp:sp modelId="{F710BF7B-F4B5-46E6-BC11-4E17CF86C11A}">
      <dsp:nvSpPr>
        <dsp:cNvPr id="0" name=""/>
        <dsp:cNvSpPr/>
      </dsp:nvSpPr>
      <dsp:spPr>
        <a:xfrm>
          <a:off x="691629" y="4601718"/>
          <a:ext cx="902512" cy="902512"/>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C1725F-2A89-4107-B8C1-8A7982EF67BF}">
      <dsp:nvSpPr>
        <dsp:cNvPr id="0" name=""/>
        <dsp:cNvSpPr/>
      </dsp:nvSpPr>
      <dsp:spPr>
        <a:xfrm>
          <a:off x="548982" y="5774847"/>
          <a:ext cx="9420926" cy="722010"/>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3096" tIns="50800" rIns="50800" bIns="50800" numCol="1" spcCol="1270" anchor="ctr" anchorCtr="0">
          <a:noAutofit/>
        </a:bodyPr>
        <a:lstStyle/>
        <a:p>
          <a:pPr lvl="0" algn="just" defTabSz="889000">
            <a:lnSpc>
              <a:spcPct val="90000"/>
            </a:lnSpc>
            <a:spcBef>
              <a:spcPct val="0"/>
            </a:spcBef>
            <a:spcAft>
              <a:spcPct val="35000"/>
            </a:spcAft>
          </a:pPr>
          <a:r>
            <a:rPr lang="vi-VN" sz="2000" b="1" kern="1200" smtClean="0">
              <a:solidFill>
                <a:schemeClr val="tx1"/>
              </a:solidFill>
              <a:latin typeface="Arial" panose="020B0604020202020204" pitchFamily="34" charset="0"/>
              <a:cs typeface="Arial" panose="020B0604020202020204" pitchFamily="34" charset="0"/>
            </a:rPr>
            <a:t>Các HĐ theo sở thích cá nhân (CLB, nhóm sở thích tự phát...)</a:t>
          </a:r>
          <a:endParaRPr lang="en-US" sz="2000" b="1" kern="1200" dirty="0">
            <a:solidFill>
              <a:schemeClr val="tx1"/>
            </a:solidFill>
            <a:latin typeface="Arial" panose="020B0604020202020204" pitchFamily="34" charset="0"/>
            <a:cs typeface="Arial" panose="020B0604020202020204" pitchFamily="34" charset="0"/>
          </a:endParaRPr>
        </a:p>
      </dsp:txBody>
      <dsp:txXfrm>
        <a:off x="548982" y="5774847"/>
        <a:ext cx="9420926" cy="722010"/>
      </dsp:txXfrm>
    </dsp:sp>
    <dsp:sp modelId="{77BCFFFF-5707-4CB9-8D73-B6BAFF4E1BB4}">
      <dsp:nvSpPr>
        <dsp:cNvPr id="0" name=""/>
        <dsp:cNvSpPr/>
      </dsp:nvSpPr>
      <dsp:spPr>
        <a:xfrm>
          <a:off x="97726" y="5684596"/>
          <a:ext cx="902512" cy="902512"/>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FB3C4-1A2F-4475-AEC9-8619A38B9C91}">
      <dsp:nvSpPr>
        <dsp:cNvPr id="0" name=""/>
        <dsp:cNvSpPr/>
      </dsp:nvSpPr>
      <dsp:spPr>
        <a:xfrm>
          <a:off x="3722629" y="2391113"/>
          <a:ext cx="2620083" cy="1817482"/>
        </a:xfrm>
        <a:prstGeom prst="ellipse">
          <a:avLst/>
        </a:prstGeom>
        <a:solidFill>
          <a:srgbClr val="66FF66"/>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i="0" kern="1200" dirty="0" smtClean="0">
              <a:solidFill>
                <a:schemeClr val="tx1"/>
              </a:solidFill>
              <a:latin typeface="Arial" panose="020B0604020202020204" pitchFamily="34" charset="0"/>
              <a:cs typeface="Arial" panose="020B0604020202020204" pitchFamily="34" charset="0"/>
            </a:rPr>
            <a:t>2.</a:t>
          </a:r>
          <a:r>
            <a:rPr lang="vi-VN" sz="2400" b="1" i="0" kern="1200" dirty="0" smtClean="0">
              <a:solidFill>
                <a:schemeClr val="tx1"/>
              </a:solidFill>
              <a:latin typeface="Arial" panose="020B0604020202020204" pitchFamily="34" charset="0"/>
              <a:cs typeface="Arial" panose="020B0604020202020204" pitchFamily="34" charset="0"/>
            </a:rPr>
            <a:t>2.4. LGG trong ĐG KQ</a:t>
          </a:r>
          <a:r>
            <a:rPr lang="en-US" sz="2400" b="1" i="0" kern="1200" dirty="0" smtClean="0">
              <a:solidFill>
                <a:schemeClr val="tx1"/>
              </a:solidFill>
              <a:latin typeface="Arial" panose="020B0604020202020204" pitchFamily="34" charset="0"/>
              <a:cs typeface="Arial" panose="020B0604020202020204" pitchFamily="34" charset="0"/>
            </a:rPr>
            <a:t> </a:t>
          </a:r>
          <a:r>
            <a:rPr lang="en-US" sz="2400" b="1" i="0" kern="1200" dirty="0" err="1" smtClean="0">
              <a:solidFill>
                <a:schemeClr val="tx1"/>
              </a:solidFill>
              <a:latin typeface="Arial" panose="020B0604020202020204" pitchFamily="34" charset="0"/>
              <a:cs typeface="Arial" panose="020B0604020202020204" pitchFamily="34" charset="0"/>
            </a:rPr>
            <a:t>giáo</a:t>
          </a:r>
          <a:r>
            <a:rPr lang="en-US" sz="2400" b="1" i="0" kern="1200" dirty="0" smtClean="0">
              <a:solidFill>
                <a:schemeClr val="tx1"/>
              </a:solidFill>
              <a:latin typeface="Arial" panose="020B0604020202020204" pitchFamily="34" charset="0"/>
              <a:cs typeface="Arial" panose="020B0604020202020204" pitchFamily="34" charset="0"/>
            </a:rPr>
            <a:t> </a:t>
          </a:r>
          <a:r>
            <a:rPr lang="en-US" sz="2400" b="1" i="0" kern="1200" dirty="0" err="1" smtClean="0">
              <a:solidFill>
                <a:schemeClr val="tx1"/>
              </a:solidFill>
              <a:latin typeface="Arial" panose="020B0604020202020204" pitchFamily="34" charset="0"/>
              <a:cs typeface="Arial" panose="020B0604020202020204" pitchFamily="34" charset="0"/>
            </a:rPr>
            <a:t>dục</a:t>
          </a:r>
          <a:r>
            <a:rPr lang="en-US" sz="2400" b="1" i="0" kern="1200" dirty="0" smtClean="0">
              <a:solidFill>
                <a:schemeClr val="tx1"/>
              </a:solidFill>
              <a:latin typeface="Arial" panose="020B0604020202020204" pitchFamily="34" charset="0"/>
              <a:cs typeface="Arial" panose="020B0604020202020204" pitchFamily="34" charset="0"/>
            </a:rPr>
            <a:t> </a:t>
          </a:r>
          <a:r>
            <a:rPr lang="vi-VN" sz="2400" b="1" i="0" kern="1200" dirty="0" smtClean="0">
              <a:solidFill>
                <a:schemeClr val="tx1"/>
              </a:solidFill>
              <a:latin typeface="Arial" panose="020B0604020202020204" pitchFamily="34" charset="0"/>
              <a:cs typeface="Arial" panose="020B0604020202020204" pitchFamily="34" charset="0"/>
            </a:rPr>
            <a:t> HS</a:t>
          </a:r>
          <a:endParaRPr lang="en-US" sz="2400" i="0" kern="1200" dirty="0">
            <a:solidFill>
              <a:schemeClr val="tx1"/>
            </a:solidFill>
            <a:latin typeface="Arial" panose="020B0604020202020204" pitchFamily="34" charset="0"/>
            <a:cs typeface="Arial" panose="020B0604020202020204" pitchFamily="34" charset="0"/>
          </a:endParaRPr>
        </a:p>
      </dsp:txBody>
      <dsp:txXfrm>
        <a:off x="4106331" y="2657277"/>
        <a:ext cx="1852679" cy="1285154"/>
      </dsp:txXfrm>
    </dsp:sp>
    <dsp:sp modelId="{81D60A58-9E1B-4431-BB52-FF1263DDE13C}">
      <dsp:nvSpPr>
        <dsp:cNvPr id="0" name=""/>
        <dsp:cNvSpPr/>
      </dsp:nvSpPr>
      <dsp:spPr>
        <a:xfrm rot="16226271">
          <a:off x="4941328" y="2275713"/>
          <a:ext cx="198086" cy="32745"/>
        </a:xfrm>
        <a:custGeom>
          <a:avLst/>
          <a:gdLst/>
          <a:ahLst/>
          <a:cxnLst/>
          <a:rect l="0" t="0" r="0" b="0"/>
          <a:pathLst>
            <a:path>
              <a:moveTo>
                <a:pt x="0" y="16372"/>
              </a:moveTo>
              <a:lnTo>
                <a:pt x="198086" y="1637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35420" y="2287133"/>
        <a:ext cx="9904" cy="9904"/>
      </dsp:txXfrm>
    </dsp:sp>
    <dsp:sp modelId="{23B0C805-CB74-49FD-82E6-1A21EA77BE8E}">
      <dsp:nvSpPr>
        <dsp:cNvPr id="0" name=""/>
        <dsp:cNvSpPr/>
      </dsp:nvSpPr>
      <dsp:spPr>
        <a:xfrm>
          <a:off x="3595337" y="88925"/>
          <a:ext cx="2907663" cy="2104136"/>
        </a:xfrm>
        <a:prstGeom prst="ellipse">
          <a:avLst/>
        </a:prstGeom>
        <a:solidFill>
          <a:srgbClr val="FFD757"/>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vi-VN" sz="2400" b="1" kern="1200" smtClean="0">
              <a:solidFill>
                <a:srgbClr val="0000FF"/>
              </a:solidFill>
            </a:rPr>
            <a:t>Áp </a:t>
          </a:r>
          <a:r>
            <a:rPr lang="en-US" sz="2400" b="1" kern="1200" smtClean="0">
              <a:solidFill>
                <a:srgbClr val="0000FF"/>
              </a:solidFill>
            </a:rPr>
            <a:t>dụng </a:t>
          </a:r>
          <a:r>
            <a:rPr lang="vi-VN" sz="2400" b="1" kern="1200" smtClean="0">
              <a:solidFill>
                <a:srgbClr val="0000FF"/>
              </a:solidFill>
            </a:rPr>
            <a:t>PP KT-ĐG KQHT</a:t>
          </a:r>
          <a:r>
            <a:rPr lang="en-US" sz="2400" b="1" kern="1200" smtClean="0">
              <a:solidFill>
                <a:srgbClr val="0000FF"/>
              </a:solidFill>
            </a:rPr>
            <a:t> công bằng cho </a:t>
          </a:r>
          <a:r>
            <a:rPr lang="en-US" sz="2400" b="1" u="sng" kern="1200" smtClean="0">
              <a:solidFill>
                <a:srgbClr val="0000FF"/>
              </a:solidFill>
            </a:rPr>
            <a:t>mọi </a:t>
          </a:r>
          <a:r>
            <a:rPr lang="vi-VN" sz="2400" b="1" u="sng" kern="1200" smtClean="0">
              <a:solidFill>
                <a:srgbClr val="0000FF"/>
              </a:solidFill>
            </a:rPr>
            <a:t>HS</a:t>
          </a:r>
          <a:endParaRPr lang="en-US" sz="2400" b="1" u="sng" kern="1200" dirty="0">
            <a:solidFill>
              <a:srgbClr val="0000FF"/>
            </a:solidFill>
            <a:latin typeface="Arial" panose="020B0604020202020204" pitchFamily="34" charset="0"/>
            <a:cs typeface="Arial" panose="020B0604020202020204" pitchFamily="34" charset="0"/>
          </a:endParaRPr>
        </a:p>
      </dsp:txBody>
      <dsp:txXfrm>
        <a:off x="4021154" y="397069"/>
        <a:ext cx="2056029" cy="1487848"/>
      </dsp:txXfrm>
    </dsp:sp>
    <dsp:sp modelId="{4C22F1F3-4BC4-4CD8-A535-AF9EBFCCAD8A}">
      <dsp:nvSpPr>
        <dsp:cNvPr id="0" name=""/>
        <dsp:cNvSpPr/>
      </dsp:nvSpPr>
      <dsp:spPr>
        <a:xfrm rot="135648">
          <a:off x="6340455" y="3342250"/>
          <a:ext cx="361580" cy="32745"/>
        </a:xfrm>
        <a:custGeom>
          <a:avLst/>
          <a:gdLst/>
          <a:ahLst/>
          <a:cxnLst/>
          <a:rect l="0" t="0" r="0" b="0"/>
          <a:pathLst>
            <a:path>
              <a:moveTo>
                <a:pt x="0" y="16372"/>
              </a:moveTo>
              <a:lnTo>
                <a:pt x="361580" y="1637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512206" y="3349583"/>
        <a:ext cx="18079" cy="18079"/>
      </dsp:txXfrm>
    </dsp:sp>
    <dsp:sp modelId="{D32CBDB4-2DFB-4E4A-A6CE-8CEC2E6C26A1}">
      <dsp:nvSpPr>
        <dsp:cNvPr id="0" name=""/>
        <dsp:cNvSpPr/>
      </dsp:nvSpPr>
      <dsp:spPr>
        <a:xfrm>
          <a:off x="6701179" y="1943408"/>
          <a:ext cx="2516341" cy="2943977"/>
        </a:xfrm>
        <a:prstGeom prst="ellipse">
          <a:avLst/>
        </a:prstGeom>
        <a:solidFill>
          <a:srgbClr val="FFD757"/>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vi-VN" sz="2400" b="1" kern="1200" smtClean="0">
              <a:solidFill>
                <a:srgbClr val="0000FF"/>
              </a:solidFill>
            </a:rPr>
            <a:t>T</a:t>
          </a:r>
          <a:r>
            <a:rPr lang="en-US" sz="2400" b="1" kern="1200" smtClean="0">
              <a:solidFill>
                <a:srgbClr val="0000FF"/>
              </a:solidFill>
            </a:rPr>
            <a:t>ránh sử dụng ngôn ngữ mang tính định kiến </a:t>
          </a:r>
          <a:r>
            <a:rPr lang="vi-VN" sz="2400" b="1" kern="1200" smtClean="0">
              <a:solidFill>
                <a:srgbClr val="0000FF"/>
              </a:solidFill>
            </a:rPr>
            <a:t>giới </a:t>
          </a:r>
          <a:r>
            <a:rPr lang="en-US" sz="2400" b="1" kern="1200" smtClean="0">
              <a:solidFill>
                <a:srgbClr val="0000FF"/>
              </a:solidFill>
            </a:rPr>
            <a:t>khi nhận xét</a:t>
          </a:r>
          <a:r>
            <a:rPr lang="vi-VN" sz="2400" b="1" kern="1200" smtClean="0">
              <a:solidFill>
                <a:srgbClr val="0000FF"/>
              </a:solidFill>
            </a:rPr>
            <a:t>, đánh giá HS</a:t>
          </a:r>
          <a:endParaRPr lang="en-US" sz="2400" b="1" kern="1200" dirty="0">
            <a:solidFill>
              <a:srgbClr val="0000FF"/>
            </a:solidFill>
            <a:latin typeface="Arial" panose="020B0604020202020204" pitchFamily="34" charset="0"/>
            <a:cs typeface="Arial" panose="020B0604020202020204" pitchFamily="34" charset="0"/>
          </a:endParaRPr>
        </a:p>
      </dsp:txBody>
      <dsp:txXfrm>
        <a:off x="7069689" y="2374543"/>
        <a:ext cx="1779321" cy="2081707"/>
      </dsp:txXfrm>
    </dsp:sp>
    <dsp:sp modelId="{D517D833-40B7-4B12-A5A4-FBDA4FC312E6}">
      <dsp:nvSpPr>
        <dsp:cNvPr id="0" name=""/>
        <dsp:cNvSpPr/>
      </dsp:nvSpPr>
      <dsp:spPr>
        <a:xfrm rot="5315382">
          <a:off x="4947750" y="4302055"/>
          <a:ext cx="219994" cy="32745"/>
        </a:xfrm>
        <a:custGeom>
          <a:avLst/>
          <a:gdLst/>
          <a:ahLst/>
          <a:cxnLst/>
          <a:rect l="0" t="0" r="0" b="0"/>
          <a:pathLst>
            <a:path>
              <a:moveTo>
                <a:pt x="0" y="16372"/>
              </a:moveTo>
              <a:lnTo>
                <a:pt x="219994" y="1637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52247" y="4312928"/>
        <a:ext cx="10999" cy="10999"/>
      </dsp:txXfrm>
    </dsp:sp>
    <dsp:sp modelId="{B80B6B7C-C94C-4755-A7E6-54B7B831E071}">
      <dsp:nvSpPr>
        <dsp:cNvPr id="0" name=""/>
        <dsp:cNvSpPr/>
      </dsp:nvSpPr>
      <dsp:spPr>
        <a:xfrm>
          <a:off x="3598193" y="4428230"/>
          <a:ext cx="2976528" cy="2112714"/>
        </a:xfrm>
        <a:prstGeom prst="ellipse">
          <a:avLst/>
        </a:prstGeom>
        <a:solidFill>
          <a:srgbClr val="FFD757"/>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smtClean="0">
              <a:solidFill>
                <a:srgbClr val="0000FF"/>
              </a:solidFill>
            </a:rPr>
            <a:t>Tránh tạo áp lực thành tích cho HS cả nam và nữ khi nhận xét, đánh giá </a:t>
          </a:r>
          <a:r>
            <a:rPr lang="vi-VN" sz="2400" b="1" kern="1200" smtClean="0">
              <a:solidFill>
                <a:srgbClr val="0000FF"/>
              </a:solidFill>
            </a:rPr>
            <a:t>HS</a:t>
          </a:r>
          <a:endParaRPr lang="en-US" sz="2400" b="1" kern="1200" dirty="0">
            <a:solidFill>
              <a:srgbClr val="0000FF"/>
            </a:solidFill>
            <a:latin typeface="Arial" panose="020B0604020202020204" pitchFamily="34" charset="0"/>
            <a:cs typeface="Arial" panose="020B0604020202020204" pitchFamily="34" charset="0"/>
          </a:endParaRPr>
        </a:p>
      </dsp:txBody>
      <dsp:txXfrm>
        <a:off x="4034095" y="4737630"/>
        <a:ext cx="2104724" cy="1493914"/>
      </dsp:txXfrm>
    </dsp:sp>
    <dsp:sp modelId="{CE06775D-FDE4-42D0-822C-1C52A8FCB023}">
      <dsp:nvSpPr>
        <dsp:cNvPr id="0" name=""/>
        <dsp:cNvSpPr/>
      </dsp:nvSpPr>
      <dsp:spPr>
        <a:xfrm rot="10919502">
          <a:off x="3041804" y="3226119"/>
          <a:ext cx="682673" cy="32745"/>
        </a:xfrm>
        <a:custGeom>
          <a:avLst/>
          <a:gdLst/>
          <a:ahLst/>
          <a:cxnLst/>
          <a:rect l="0" t="0" r="0" b="0"/>
          <a:pathLst>
            <a:path>
              <a:moveTo>
                <a:pt x="0" y="16372"/>
              </a:moveTo>
              <a:lnTo>
                <a:pt x="682673" y="1637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66074" y="3225424"/>
        <a:ext cx="34133" cy="34133"/>
      </dsp:txXfrm>
    </dsp:sp>
    <dsp:sp modelId="{4C630970-24D7-4250-B80B-92588284214E}">
      <dsp:nvSpPr>
        <dsp:cNvPr id="0" name=""/>
        <dsp:cNvSpPr/>
      </dsp:nvSpPr>
      <dsp:spPr>
        <a:xfrm>
          <a:off x="377037" y="1664449"/>
          <a:ext cx="2665593" cy="3039703"/>
        </a:xfrm>
        <a:prstGeom prst="ellipse">
          <a:avLst/>
        </a:prstGeom>
        <a:solidFill>
          <a:srgbClr val="FFD757"/>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smtClean="0">
              <a:solidFill>
                <a:srgbClr val="0000FF"/>
              </a:solidFill>
            </a:rPr>
            <a:t>Thực hiện đánh giá đồng đẳng</a:t>
          </a:r>
          <a:endParaRPr lang="en-US" sz="2400" b="1" kern="1200" dirty="0">
            <a:solidFill>
              <a:srgbClr val="0000FF"/>
            </a:solidFill>
            <a:latin typeface="Arial" panose="020B0604020202020204" pitchFamily="34" charset="0"/>
            <a:cs typeface="Arial" panose="020B0604020202020204" pitchFamily="34" charset="0"/>
          </a:endParaRPr>
        </a:p>
      </dsp:txBody>
      <dsp:txXfrm>
        <a:off x="767404" y="2109603"/>
        <a:ext cx="1884859" cy="21493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F9B78-B66A-45BD-BF38-F1645B6181F3}">
      <dsp:nvSpPr>
        <dsp:cNvPr id="0" name=""/>
        <dsp:cNvSpPr/>
      </dsp:nvSpPr>
      <dsp:spPr>
        <a:xfrm rot="16200000">
          <a:off x="1003640" y="-1003640"/>
          <a:ext cx="3023205" cy="5030486"/>
        </a:xfrm>
        <a:prstGeom prst="round1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vi-VN" sz="2800" b="0" kern="1200" smtClean="0">
              <a:solidFill>
                <a:schemeClr val="tx1"/>
              </a:solidFill>
              <a:latin typeface="Arial" panose="020B0604020202020204" pitchFamily="34" charset="0"/>
              <a:cs typeface="Arial" panose="020B0604020202020204" pitchFamily="34" charset="0"/>
            </a:rPr>
            <a:t>Phối hợp, liên kết với cộng đồng địa phương, t/c CP/phi CP, truyền thông...trang bị kiến thức, KN phòng chống BLG cho HS và cha mẹ HS</a:t>
          </a:r>
          <a:endParaRPr lang="en-US" sz="2800" b="0" kern="1200" dirty="0">
            <a:solidFill>
              <a:schemeClr val="tx1"/>
            </a:solidFill>
            <a:latin typeface="Arial" panose="020B0604020202020204" pitchFamily="34" charset="0"/>
            <a:cs typeface="Arial" panose="020B0604020202020204" pitchFamily="34" charset="0"/>
          </a:endParaRPr>
        </a:p>
      </dsp:txBody>
      <dsp:txXfrm rot="5400000">
        <a:off x="0" y="0"/>
        <a:ext cx="5030486" cy="2267403"/>
      </dsp:txXfrm>
    </dsp:sp>
    <dsp:sp modelId="{A2D901F1-FDB3-4A59-92E7-8A1A8E386BD5}">
      <dsp:nvSpPr>
        <dsp:cNvPr id="0" name=""/>
        <dsp:cNvSpPr/>
      </dsp:nvSpPr>
      <dsp:spPr>
        <a:xfrm>
          <a:off x="5030486" y="0"/>
          <a:ext cx="5030486" cy="3023205"/>
        </a:xfrm>
        <a:prstGeom prst="round1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vi-VN" sz="2800" b="0" kern="1200" smtClean="0">
              <a:solidFill>
                <a:schemeClr val="tx1"/>
              </a:solidFill>
              <a:latin typeface="Arial" panose="020B0604020202020204" pitchFamily="34" charset="0"/>
              <a:cs typeface="Arial" panose="020B0604020202020204" pitchFamily="34" charset="0"/>
            </a:rPr>
            <a:t>Đảm bảo sự kết nối thường xuyên; có sự tham gia của HS nam-nữ và khác, cha &amp; mẹ HS... Trong mọi HĐGD</a:t>
          </a:r>
          <a:endParaRPr lang="en-US" sz="2800" b="0" kern="1200" dirty="0">
            <a:solidFill>
              <a:schemeClr val="tx1"/>
            </a:solidFill>
            <a:latin typeface="Arial" panose="020B0604020202020204" pitchFamily="34" charset="0"/>
            <a:cs typeface="Arial" panose="020B0604020202020204" pitchFamily="34" charset="0"/>
          </a:endParaRPr>
        </a:p>
      </dsp:txBody>
      <dsp:txXfrm>
        <a:off x="5030486" y="0"/>
        <a:ext cx="5030486" cy="2267403"/>
      </dsp:txXfrm>
    </dsp:sp>
    <dsp:sp modelId="{73C27894-36E9-428D-913F-8BD0D72FBADE}">
      <dsp:nvSpPr>
        <dsp:cNvPr id="0" name=""/>
        <dsp:cNvSpPr/>
      </dsp:nvSpPr>
      <dsp:spPr>
        <a:xfrm rot="10800000">
          <a:off x="0" y="3023205"/>
          <a:ext cx="5030486" cy="3023205"/>
        </a:xfrm>
        <a:prstGeom prst="round1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l" defTabSz="1244600">
            <a:lnSpc>
              <a:spcPct val="90000"/>
            </a:lnSpc>
            <a:spcBef>
              <a:spcPct val="0"/>
            </a:spcBef>
            <a:spcAft>
              <a:spcPct val="35000"/>
            </a:spcAft>
          </a:pPr>
          <a:r>
            <a:rPr lang="vi-VN" sz="2800" b="0" kern="1200" smtClean="0">
              <a:solidFill>
                <a:schemeClr val="tx1"/>
              </a:solidFill>
              <a:latin typeface="Arial" panose="020B0604020202020204" pitchFamily="34" charset="0"/>
              <a:cs typeface="Arial" panose="020B0604020202020204" pitchFamily="34" charset="0"/>
            </a:rPr>
            <a:t>Trao đổi, chia sẻ về các nội dung CT, SGK chưa có sự nhạy cảm giới, trách nhiệm giới.</a:t>
          </a:r>
          <a:endParaRPr lang="en-US" sz="2800" b="0" kern="1200" dirty="0">
            <a:solidFill>
              <a:schemeClr val="tx1"/>
            </a:solidFill>
            <a:latin typeface="Arial" panose="020B0604020202020204" pitchFamily="34" charset="0"/>
            <a:cs typeface="Arial" panose="020B0604020202020204" pitchFamily="34" charset="0"/>
          </a:endParaRPr>
        </a:p>
      </dsp:txBody>
      <dsp:txXfrm rot="10800000">
        <a:off x="0" y="3779006"/>
        <a:ext cx="5030486" cy="2267403"/>
      </dsp:txXfrm>
    </dsp:sp>
    <dsp:sp modelId="{E269CD4E-FF9B-4708-B70E-2C7DEA430E65}">
      <dsp:nvSpPr>
        <dsp:cNvPr id="0" name=""/>
        <dsp:cNvSpPr/>
      </dsp:nvSpPr>
      <dsp:spPr>
        <a:xfrm rot="5400000">
          <a:off x="6034127" y="2019564"/>
          <a:ext cx="3023205" cy="5030486"/>
        </a:xfrm>
        <a:prstGeom prst="round1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l" defTabSz="1200150">
            <a:lnSpc>
              <a:spcPct val="90000"/>
            </a:lnSpc>
            <a:spcBef>
              <a:spcPct val="0"/>
            </a:spcBef>
            <a:spcAft>
              <a:spcPct val="35000"/>
            </a:spcAft>
          </a:pPr>
          <a:r>
            <a:rPr lang="vi-VN" sz="2700" b="0" kern="1200" smtClean="0">
              <a:solidFill>
                <a:schemeClr val="tx1"/>
              </a:solidFill>
              <a:latin typeface="Arial" panose="020B0604020202020204" pitchFamily="34" charset="0"/>
              <a:cs typeface="Arial" panose="020B0604020202020204" pitchFamily="34" charset="0"/>
            </a:rPr>
            <a:t>GV hỗ trợ lẫn nhau trong báo cáo, thu thập dữ liệu về BLHĐTCSG; xử lí các vụ việc</a:t>
          </a:r>
          <a:endParaRPr lang="en-US" sz="2700" b="0" kern="1200" dirty="0">
            <a:solidFill>
              <a:schemeClr val="tx1"/>
            </a:solidFill>
            <a:latin typeface="Arial" panose="020B0604020202020204" pitchFamily="34" charset="0"/>
            <a:cs typeface="Arial" panose="020B0604020202020204" pitchFamily="34" charset="0"/>
          </a:endParaRPr>
        </a:p>
      </dsp:txBody>
      <dsp:txXfrm rot="-5400000">
        <a:off x="5030486" y="3779005"/>
        <a:ext cx="5030486" cy="2267403"/>
      </dsp:txXfrm>
    </dsp:sp>
    <dsp:sp modelId="{7683AFC0-A360-44D5-9D90-D9AD37F25845}">
      <dsp:nvSpPr>
        <dsp:cNvPr id="0" name=""/>
        <dsp:cNvSpPr/>
      </dsp:nvSpPr>
      <dsp:spPr>
        <a:xfrm>
          <a:off x="3254266" y="2267925"/>
          <a:ext cx="3552439" cy="1510559"/>
        </a:xfrm>
        <a:prstGeom prst="roundRect">
          <a:avLst/>
        </a:prstGeom>
        <a:solidFill>
          <a:srgbClr val="DD9E13"/>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vi-VN" sz="2800" b="1" i="0" kern="1200" dirty="0" smtClean="0">
              <a:solidFill>
                <a:srgbClr val="002060"/>
              </a:solidFill>
              <a:latin typeface="Calibri" pitchFamily="34" charset="0"/>
              <a:cs typeface="Calibri" pitchFamily="34" charset="0"/>
            </a:rPr>
            <a:t>2.</a:t>
          </a:r>
          <a:r>
            <a:rPr lang="en-US" sz="2800" b="1" i="0" kern="1200" dirty="0" smtClean="0">
              <a:solidFill>
                <a:srgbClr val="002060"/>
              </a:solidFill>
              <a:latin typeface="Calibri" pitchFamily="34" charset="0"/>
              <a:cs typeface="Calibri" pitchFamily="34" charset="0"/>
            </a:rPr>
            <a:t>2.</a:t>
          </a:r>
          <a:r>
            <a:rPr lang="vi-VN" sz="2800" b="1" i="0" kern="1200" dirty="0" smtClean="0">
              <a:solidFill>
                <a:srgbClr val="002060"/>
              </a:solidFill>
              <a:latin typeface="Calibri" pitchFamily="34" charset="0"/>
              <a:cs typeface="Calibri" pitchFamily="34" charset="0"/>
            </a:rPr>
            <a:t>5. LGG t</a:t>
          </a:r>
          <a:r>
            <a:rPr lang="en-US" sz="2800" b="1" i="0" kern="1200" dirty="0" err="1" smtClean="0">
              <a:solidFill>
                <a:srgbClr val="002060"/>
              </a:solidFill>
              <a:latin typeface="Calibri" pitchFamily="34" charset="0"/>
              <a:cs typeface="Calibri" pitchFamily="34" charset="0"/>
            </a:rPr>
            <a:t>rong</a:t>
          </a:r>
          <a:r>
            <a:rPr lang="en-US" sz="2800" b="1" i="0" kern="1200" dirty="0" smtClean="0">
              <a:solidFill>
                <a:srgbClr val="002060"/>
              </a:solidFill>
              <a:latin typeface="Calibri" pitchFamily="34" charset="0"/>
              <a:cs typeface="Calibri" pitchFamily="34" charset="0"/>
            </a:rPr>
            <a:t> </a:t>
          </a:r>
          <a:r>
            <a:rPr lang="en-US" sz="2800" b="1" i="0" kern="1200" dirty="0" err="1" smtClean="0">
              <a:solidFill>
                <a:srgbClr val="002060"/>
              </a:solidFill>
              <a:latin typeface="Calibri" pitchFamily="34" charset="0"/>
              <a:cs typeface="Calibri" pitchFamily="34" charset="0"/>
            </a:rPr>
            <a:t>phối</a:t>
          </a:r>
          <a:r>
            <a:rPr lang="en-US" sz="2800" b="1" i="0" kern="1200" dirty="0" smtClean="0">
              <a:solidFill>
                <a:srgbClr val="002060"/>
              </a:solidFill>
              <a:latin typeface="Calibri" pitchFamily="34" charset="0"/>
              <a:cs typeface="Calibri" pitchFamily="34" charset="0"/>
            </a:rPr>
            <a:t> </a:t>
          </a:r>
          <a:r>
            <a:rPr lang="en-US" sz="2800" b="1" i="0" kern="1200" dirty="0" err="1" smtClean="0">
              <a:solidFill>
                <a:srgbClr val="002060"/>
              </a:solidFill>
              <a:latin typeface="Calibri" pitchFamily="34" charset="0"/>
              <a:cs typeface="Calibri" pitchFamily="34" charset="0"/>
            </a:rPr>
            <a:t>hợp</a:t>
          </a:r>
          <a:r>
            <a:rPr lang="en-US" sz="2800" b="1" i="0" kern="1200" dirty="0" smtClean="0">
              <a:solidFill>
                <a:srgbClr val="002060"/>
              </a:solidFill>
              <a:latin typeface="Calibri" pitchFamily="34" charset="0"/>
              <a:cs typeface="Calibri" pitchFamily="34" charset="0"/>
            </a:rPr>
            <a:t> </a:t>
          </a:r>
          <a:r>
            <a:rPr lang="en-US" sz="2800" b="1" i="0" kern="1200" dirty="0" err="1" smtClean="0">
              <a:solidFill>
                <a:srgbClr val="002060"/>
              </a:solidFill>
              <a:latin typeface="Calibri" pitchFamily="34" charset="0"/>
              <a:cs typeface="Calibri" pitchFamily="34" charset="0"/>
            </a:rPr>
            <a:t>với</a:t>
          </a:r>
          <a:r>
            <a:rPr lang="en-US" sz="2800" b="1" i="0" kern="1200" dirty="0" smtClean="0">
              <a:solidFill>
                <a:srgbClr val="002060"/>
              </a:solidFill>
              <a:latin typeface="Calibri" pitchFamily="34" charset="0"/>
              <a:cs typeface="Calibri" pitchFamily="34" charset="0"/>
            </a:rPr>
            <a:t> </a:t>
          </a:r>
          <a:r>
            <a:rPr lang="vi-VN" sz="2800" b="1" i="0" kern="1200" dirty="0" smtClean="0">
              <a:solidFill>
                <a:srgbClr val="002060"/>
              </a:solidFill>
              <a:latin typeface="Calibri" pitchFamily="34" charset="0"/>
              <a:cs typeface="Calibri" pitchFamily="34" charset="0"/>
            </a:rPr>
            <a:t>GVBM &amp;</a:t>
          </a:r>
          <a:r>
            <a:rPr lang="en-US" sz="2800" b="1" i="0" kern="1200" dirty="0" smtClean="0">
              <a:solidFill>
                <a:srgbClr val="002060"/>
              </a:solidFill>
              <a:latin typeface="Calibri" pitchFamily="34" charset="0"/>
              <a:cs typeface="Calibri" pitchFamily="34" charset="0"/>
            </a:rPr>
            <a:t> </a:t>
          </a:r>
          <a:r>
            <a:rPr lang="vi-VN" sz="2800" b="1" i="0" kern="1200" dirty="0" smtClean="0">
              <a:solidFill>
                <a:srgbClr val="002060"/>
              </a:solidFill>
              <a:latin typeface="Calibri" pitchFamily="34" charset="0"/>
              <a:cs typeface="Calibri" pitchFamily="34" charset="0"/>
            </a:rPr>
            <a:t>LLGD khác</a:t>
          </a:r>
          <a:endParaRPr lang="en-US" sz="2800" b="1" i="0" kern="1200" dirty="0">
            <a:solidFill>
              <a:srgbClr val="002060"/>
            </a:solidFill>
            <a:latin typeface="Calibri" pitchFamily="34" charset="0"/>
            <a:cs typeface="Calibri" pitchFamily="34" charset="0"/>
          </a:endParaRPr>
        </a:p>
      </dsp:txBody>
      <dsp:txXfrm>
        <a:off x="3328005" y="2341664"/>
        <a:ext cx="3404961" cy="136308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76BFE-D28B-4545-8E02-220313D7AD2D}">
      <dsp:nvSpPr>
        <dsp:cNvPr id="0" name=""/>
        <dsp:cNvSpPr/>
      </dsp:nvSpPr>
      <dsp:spPr>
        <a:xfrm>
          <a:off x="-7428785" y="-1126990"/>
          <a:ext cx="8774853" cy="8774853"/>
        </a:xfrm>
        <a:prstGeom prst="blockArc">
          <a:avLst>
            <a:gd name="adj1" fmla="val 18900000"/>
            <a:gd name="adj2" fmla="val 2700000"/>
            <a:gd name="adj3" fmla="val 246"/>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B6FF1E-6A4E-486B-A43C-E681E9981469}">
      <dsp:nvSpPr>
        <dsp:cNvPr id="0" name=""/>
        <dsp:cNvSpPr/>
      </dsp:nvSpPr>
      <dsp:spPr>
        <a:xfrm>
          <a:off x="678067" y="501324"/>
          <a:ext cx="9240789" cy="1003171"/>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6267" tIns="60960" rIns="60960" bIns="60960" numCol="1" spcCol="1270" anchor="ctr" anchorCtr="0">
          <a:noAutofit/>
        </a:bodyPr>
        <a:lstStyle/>
        <a:p>
          <a:pPr lvl="0" algn="just" defTabSz="1066800">
            <a:lnSpc>
              <a:spcPct val="90000"/>
            </a:lnSpc>
            <a:spcBef>
              <a:spcPct val="0"/>
            </a:spcBef>
            <a:spcAft>
              <a:spcPct val="35000"/>
            </a:spcAft>
          </a:pPr>
          <a:r>
            <a:rPr lang="en-US" sz="2400" kern="1200" smtClean="0">
              <a:solidFill>
                <a:schemeClr val="tx1"/>
              </a:solidFill>
            </a:rPr>
            <a:t>Bảo đảm một cơ chế báo cáo bảo mật, có nhạy cảm trẻ em, nhạy cảm giới, và dễ tiếp cận</a:t>
          </a:r>
          <a:endParaRPr lang="en-US" sz="2400" kern="1200" dirty="0">
            <a:solidFill>
              <a:schemeClr val="tx1"/>
            </a:solidFill>
            <a:latin typeface="Arial" panose="020B0604020202020204" pitchFamily="34" charset="0"/>
            <a:cs typeface="Arial" panose="020B0604020202020204" pitchFamily="34" charset="0"/>
          </a:endParaRPr>
        </a:p>
      </dsp:txBody>
      <dsp:txXfrm>
        <a:off x="678067" y="501324"/>
        <a:ext cx="9240789" cy="1003171"/>
      </dsp:txXfrm>
    </dsp:sp>
    <dsp:sp modelId="{26751FDD-9FF1-4E99-8D40-989B2198987F}">
      <dsp:nvSpPr>
        <dsp:cNvPr id="0" name=""/>
        <dsp:cNvSpPr/>
      </dsp:nvSpPr>
      <dsp:spPr>
        <a:xfrm>
          <a:off x="51085" y="375928"/>
          <a:ext cx="1253963" cy="1253963"/>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AA9A97-B8A5-42C1-8ABF-F2E78DC9ADD5}">
      <dsp:nvSpPr>
        <dsp:cNvPr id="0" name=""/>
        <dsp:cNvSpPr/>
      </dsp:nvSpPr>
      <dsp:spPr>
        <a:xfrm>
          <a:off x="1182833" y="2024268"/>
          <a:ext cx="8884802" cy="1003171"/>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6267" tIns="60960" rIns="60960" bIns="60960" numCol="1" spcCol="1270" anchor="ctr" anchorCtr="0">
          <a:noAutofit/>
        </a:bodyPr>
        <a:lstStyle/>
        <a:p>
          <a:pPr lvl="0" algn="just" defTabSz="1066800">
            <a:lnSpc>
              <a:spcPct val="90000"/>
            </a:lnSpc>
            <a:spcBef>
              <a:spcPct val="0"/>
            </a:spcBef>
            <a:spcAft>
              <a:spcPct val="35000"/>
            </a:spcAft>
          </a:pPr>
          <a:r>
            <a:rPr lang="vi-VN" sz="2400" kern="1200" smtClean="0">
              <a:solidFill>
                <a:schemeClr val="tx1"/>
              </a:solidFill>
            </a:rPr>
            <a:t>T</a:t>
          </a:r>
          <a:r>
            <a:rPr lang="en-US" sz="2400" kern="1200" smtClean="0">
              <a:solidFill>
                <a:schemeClr val="tx1"/>
              </a:solidFill>
            </a:rPr>
            <a:t>hực hiện một qui trình thống nhất, đồng bộ về hỗ trợ, thông tin, tư vấn, xử lí các vụ việc BLHĐTCSG, tuân thủ các nguyên tắc cơ bản của </a:t>
          </a:r>
          <a:r>
            <a:rPr lang="vi-VN" sz="2400" kern="1200" smtClean="0">
              <a:solidFill>
                <a:schemeClr val="tx1"/>
              </a:solidFill>
            </a:rPr>
            <a:t>TVHĐ</a:t>
          </a:r>
          <a:endParaRPr lang="en-US" sz="2400" kern="1200" dirty="0">
            <a:solidFill>
              <a:schemeClr val="tx1"/>
            </a:solidFill>
            <a:latin typeface="Arial" panose="020B0604020202020204" pitchFamily="34" charset="0"/>
            <a:cs typeface="Arial" panose="020B0604020202020204" pitchFamily="34" charset="0"/>
          </a:endParaRPr>
        </a:p>
      </dsp:txBody>
      <dsp:txXfrm>
        <a:off x="1182833" y="2024268"/>
        <a:ext cx="8884802" cy="1003171"/>
      </dsp:txXfrm>
    </dsp:sp>
    <dsp:sp modelId="{F70D971D-EAC1-43D1-88D2-720A1D4163BD}">
      <dsp:nvSpPr>
        <dsp:cNvPr id="0" name=""/>
        <dsp:cNvSpPr/>
      </dsp:nvSpPr>
      <dsp:spPr>
        <a:xfrm>
          <a:off x="626226" y="1880945"/>
          <a:ext cx="1253963" cy="1253963"/>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D21981-9B3B-4043-B2FF-49972ACF3D44}">
      <dsp:nvSpPr>
        <dsp:cNvPr id="0" name=""/>
        <dsp:cNvSpPr/>
      </dsp:nvSpPr>
      <dsp:spPr>
        <a:xfrm>
          <a:off x="1253208" y="3511359"/>
          <a:ext cx="8665648" cy="1003171"/>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6267" tIns="60960" rIns="60960" bIns="60960" numCol="1" spcCol="1270" anchor="ctr" anchorCtr="0">
          <a:noAutofit/>
        </a:bodyPr>
        <a:lstStyle/>
        <a:p>
          <a:pPr lvl="0" algn="just" defTabSz="1066800">
            <a:lnSpc>
              <a:spcPct val="90000"/>
            </a:lnSpc>
            <a:spcBef>
              <a:spcPct val="0"/>
            </a:spcBef>
            <a:spcAft>
              <a:spcPct val="35000"/>
            </a:spcAft>
          </a:pPr>
          <a:r>
            <a:rPr lang="en-US" sz="2400" kern="1200" smtClean="0">
              <a:solidFill>
                <a:schemeClr val="tx1"/>
              </a:solidFill>
            </a:rPr>
            <a:t>Thiết lập không gian thân thiện, chào đón và an toàn cho mọi học sinh (nam, nữ, LGBT) khi đến tư vấn</a:t>
          </a:r>
          <a:endParaRPr lang="en-US" sz="2400" kern="1200" dirty="0">
            <a:solidFill>
              <a:schemeClr val="tx1"/>
            </a:solidFill>
            <a:latin typeface="Arial" panose="020B0604020202020204" pitchFamily="34" charset="0"/>
            <a:cs typeface="Arial" panose="020B0604020202020204" pitchFamily="34" charset="0"/>
          </a:endParaRPr>
        </a:p>
      </dsp:txBody>
      <dsp:txXfrm>
        <a:off x="1253208" y="3511359"/>
        <a:ext cx="8665648" cy="1003171"/>
      </dsp:txXfrm>
    </dsp:sp>
    <dsp:sp modelId="{A9E1929C-E9FB-4A53-B238-51475129FD8E}">
      <dsp:nvSpPr>
        <dsp:cNvPr id="0" name=""/>
        <dsp:cNvSpPr/>
      </dsp:nvSpPr>
      <dsp:spPr>
        <a:xfrm>
          <a:off x="626226" y="3385963"/>
          <a:ext cx="1253963" cy="1253963"/>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B8736B-2E09-4F13-A819-A2BDB9C3B404}">
      <dsp:nvSpPr>
        <dsp:cNvPr id="0" name=""/>
        <dsp:cNvSpPr/>
      </dsp:nvSpPr>
      <dsp:spPr>
        <a:xfrm>
          <a:off x="678067" y="5016377"/>
          <a:ext cx="9240789" cy="1003171"/>
        </a:xfrm>
        <a:prstGeom prst="rect">
          <a:avLst/>
        </a:prstGeom>
        <a:solidFill>
          <a:srgbClr val="FFDF79"/>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96267" tIns="60960" rIns="60960" bIns="60960" numCol="1" spcCol="1270" anchor="ctr" anchorCtr="0">
          <a:noAutofit/>
        </a:bodyPr>
        <a:lstStyle/>
        <a:p>
          <a:pPr lvl="0" algn="l" defTabSz="1066800">
            <a:lnSpc>
              <a:spcPct val="90000"/>
            </a:lnSpc>
            <a:spcBef>
              <a:spcPct val="0"/>
            </a:spcBef>
            <a:spcAft>
              <a:spcPct val="35000"/>
            </a:spcAft>
          </a:pPr>
          <a:r>
            <a:rPr lang="en-US" sz="2400" kern="1200" smtClean="0">
              <a:solidFill>
                <a:schemeClr val="tx1"/>
              </a:solidFill>
            </a:rPr>
            <a:t>GVCN và mọi thành viên tổ/ban tư vấn cần được đào tạo và trang bị kiến thức về BLHĐTCSG, bình đẳng giới, đa dạng giới... </a:t>
          </a:r>
          <a:endParaRPr lang="en-US" sz="2400" kern="1200" dirty="0">
            <a:solidFill>
              <a:schemeClr val="tx1"/>
            </a:solidFill>
            <a:latin typeface="Arial" panose="020B0604020202020204" pitchFamily="34" charset="0"/>
            <a:cs typeface="Arial" panose="020B0604020202020204" pitchFamily="34" charset="0"/>
          </a:endParaRPr>
        </a:p>
      </dsp:txBody>
      <dsp:txXfrm>
        <a:off x="678067" y="5016377"/>
        <a:ext cx="9240789" cy="1003171"/>
      </dsp:txXfrm>
    </dsp:sp>
    <dsp:sp modelId="{5A5A4AA5-8E7B-4F30-A00A-62F142616E0F}">
      <dsp:nvSpPr>
        <dsp:cNvPr id="0" name=""/>
        <dsp:cNvSpPr/>
      </dsp:nvSpPr>
      <dsp:spPr>
        <a:xfrm>
          <a:off x="51085" y="4890980"/>
          <a:ext cx="1253963" cy="1253963"/>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45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4551"/>
          </a:xfrm>
          <a:prstGeom prst="rect">
            <a:avLst/>
          </a:prstGeom>
        </p:spPr>
        <p:txBody>
          <a:bodyPr vert="horz" lIns="91440" tIns="45720" rIns="91440" bIns="45720" rtlCol="0"/>
          <a:lstStyle>
            <a:lvl1pPr algn="r">
              <a:defRPr sz="1200"/>
            </a:lvl1pPr>
          </a:lstStyle>
          <a:p>
            <a:fld id="{770A099A-6B82-4B78-B59A-19CD7752A2C5}" type="datetimeFigureOut">
              <a:rPr lang="en-US" smtClean="0"/>
              <a:pPr/>
              <a:t>11/11/2019</a:t>
            </a:fld>
            <a:endParaRPr lang="en-US"/>
          </a:p>
        </p:txBody>
      </p:sp>
      <p:sp>
        <p:nvSpPr>
          <p:cNvPr id="4" name="Slide Image Placeholder 3"/>
          <p:cNvSpPr>
            <a:spLocks noGrp="1" noRot="1" noChangeAspect="1"/>
          </p:cNvSpPr>
          <p:nvPr>
            <p:ph type="sldImg" idx="2"/>
          </p:nvPr>
        </p:nvSpPr>
        <p:spPr>
          <a:xfrm>
            <a:off x="441325" y="1231900"/>
            <a:ext cx="5915025" cy="33274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43579"/>
            <a:ext cx="5438140" cy="388111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62238"/>
            <a:ext cx="2945659" cy="494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62238"/>
            <a:ext cx="2945659" cy="494550"/>
          </a:xfrm>
          <a:prstGeom prst="rect">
            <a:avLst/>
          </a:prstGeom>
        </p:spPr>
        <p:txBody>
          <a:bodyPr vert="horz" lIns="91440" tIns="45720" rIns="91440" bIns="45720" rtlCol="0" anchor="b"/>
          <a:lstStyle>
            <a:lvl1pPr algn="r">
              <a:defRPr sz="1200"/>
            </a:lvl1pPr>
          </a:lstStyle>
          <a:p>
            <a:fld id="{493B7202-EE47-4B9B-ADC2-344C5A252826}" type="slidenum">
              <a:rPr lang="en-US" smtClean="0"/>
              <a:pPr/>
              <a:t>‹#›</a:t>
            </a:fld>
            <a:endParaRPr lang="en-US"/>
          </a:p>
        </p:txBody>
      </p:sp>
    </p:spTree>
    <p:extLst>
      <p:ext uri="{BB962C8B-B14F-4D97-AF65-F5344CB8AC3E}">
        <p14:creationId xmlns:p14="http://schemas.microsoft.com/office/powerpoint/2010/main" val="1120363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3B7202-EE47-4B9B-ADC2-344C5A252826}" type="slidenum">
              <a:rPr lang="en-US" smtClean="0"/>
              <a:pPr/>
              <a:t>3</a:t>
            </a:fld>
            <a:endParaRPr lang="en-US"/>
          </a:p>
        </p:txBody>
      </p:sp>
    </p:spTree>
    <p:extLst>
      <p:ext uri="{BB962C8B-B14F-4D97-AF65-F5344CB8AC3E}">
        <p14:creationId xmlns:p14="http://schemas.microsoft.com/office/powerpoint/2010/main" val="399921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3B7202-EE47-4B9B-ADC2-344C5A252826}"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5877A06-FDE7-4EBE-A21D-4758B6B3E54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47106" name="Slide Image Placeholder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47107"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Slide Number Placeholder 3"/>
          <p:cNvSpPr txBox="1">
            <a:spLocks noGrp="1"/>
          </p:cNvSpPr>
          <p:nvPr/>
        </p:nvSpPr>
        <p:spPr>
          <a:xfrm>
            <a:off x="3850443" y="9362238"/>
            <a:ext cx="2945659" cy="492839"/>
          </a:xfrm>
          <a:prstGeom prst="rect">
            <a:avLst/>
          </a:prstGeom>
          <a:noFill/>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2927AC6-02BA-4801-B44F-7816D2AC7019}"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0443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3B7202-EE47-4B9B-ADC2-344C5A252826}" type="slidenum">
              <a:rPr lang="en-US" smtClean="0"/>
              <a:pPr/>
              <a:t>9</a:t>
            </a:fld>
            <a:endParaRPr lang="en-US"/>
          </a:p>
        </p:txBody>
      </p:sp>
    </p:spTree>
    <p:extLst>
      <p:ext uri="{BB962C8B-B14F-4D97-AF65-F5344CB8AC3E}">
        <p14:creationId xmlns:p14="http://schemas.microsoft.com/office/powerpoint/2010/main" val="718745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ln>
            <a:miter lim="800000"/>
            <a:headEnd/>
            <a:tailEnd/>
          </a:ln>
        </p:spPr>
        <p:txBody>
          <a:bodyPr/>
          <a:lstStyle/>
          <a:p>
            <a:fld id="{25399901-2454-4B7B-8247-4871996E5F84}" type="slidenum">
              <a:rPr lang="en-US" altLang="en-US" smtClean="0">
                <a:latin typeface="Arial" charset="0"/>
              </a:rPr>
              <a:pPr/>
              <a:t>11</a:t>
            </a:fld>
            <a:endParaRPr lang="en-US" alt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3B7202-EE47-4B9B-ADC2-344C5A252826}" type="slidenum">
              <a:rPr lang="en-US" smtClean="0"/>
              <a:pPr/>
              <a:t>14</a:t>
            </a:fld>
            <a:endParaRPr lang="en-US"/>
          </a:p>
        </p:txBody>
      </p:sp>
    </p:spTree>
    <p:extLst>
      <p:ext uri="{BB962C8B-B14F-4D97-AF65-F5344CB8AC3E}">
        <p14:creationId xmlns:p14="http://schemas.microsoft.com/office/powerpoint/2010/main" val="2473586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785D7016-880A-49A1-90E0-98E04C143099}" type="slidenum">
              <a:rPr lang="vi-VN" altLang="en-US" smtClean="0">
                <a:solidFill>
                  <a:srgbClr val="898989"/>
                </a:solidFill>
                <a:latin typeface="Calibri" pitchFamily="34" charset="0"/>
              </a:rPr>
              <a:pPr eaLnBrk="1" hangingPunct="1"/>
              <a:t>1</a:t>
            </a:fld>
            <a:endParaRPr lang="vi-VN" altLang="en-US" smtClean="0">
              <a:solidFill>
                <a:srgbClr val="898989"/>
              </a:solidFill>
              <a:latin typeface="Calibri" pitchFamily="34" charset="0"/>
            </a:endParaRPr>
          </a:p>
        </p:txBody>
      </p:sp>
      <p:sp>
        <p:nvSpPr>
          <p:cNvPr id="4099" name="Rectangle 2"/>
          <p:cNvSpPr>
            <a:spLocks noGrp="1" noChangeArrowheads="1"/>
          </p:cNvSpPr>
          <p:nvPr>
            <p:ph type="body" idx="1"/>
          </p:nvPr>
        </p:nvSpPr>
        <p:spPr/>
        <p:txBody>
          <a:bodyPr/>
          <a:lstStyle/>
          <a:p>
            <a:pPr eaLnBrk="1" hangingPunct="1"/>
            <a:endParaRPr lang="vi-VN" altLang="en-US" dirty="0" smtClean="0">
              <a:latin typeface="Perpetua" pitchFamily="18" charset="0"/>
            </a:endParaRPr>
          </a:p>
        </p:txBody>
      </p:sp>
      <p:sp>
        <p:nvSpPr>
          <p:cNvPr id="4104" name="Subtitle 2"/>
          <p:cNvSpPr txBox="1">
            <a:spLocks/>
          </p:cNvSpPr>
          <p:nvPr/>
        </p:nvSpPr>
        <p:spPr bwMode="auto">
          <a:xfrm>
            <a:off x="1422400" y="381000"/>
            <a:ext cx="10160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a:spcBef>
                <a:spcPct val="20000"/>
              </a:spcBef>
            </a:pPr>
            <a:r>
              <a:rPr lang="en-US" altLang="en-US" sz="4400" b="1" dirty="0" smtClean="0"/>
              <a:t>PHẦN III  </a:t>
            </a:r>
            <a:endParaRPr lang="en-US" altLang="en-US" sz="4400" dirty="0"/>
          </a:p>
        </p:txBody>
      </p:sp>
      <p:sp>
        <p:nvSpPr>
          <p:cNvPr id="11" name="WordArt 4"/>
          <p:cNvSpPr>
            <a:spLocks noChangeArrowheads="1" noChangeShapeType="1" noTextEdit="1"/>
          </p:cNvSpPr>
          <p:nvPr/>
        </p:nvSpPr>
        <p:spPr bwMode="auto">
          <a:xfrm>
            <a:off x="1068979" y="1619795"/>
            <a:ext cx="9851570" cy="2116183"/>
          </a:xfrm>
          <a:prstGeom prst="rect">
            <a:avLst/>
          </a:prstGeom>
        </p:spPr>
        <p:txBody>
          <a:bodyPr wrap="none" fromWordArt="1">
            <a:prstTxWarp prst="textPlain">
              <a:avLst>
                <a:gd name="adj" fmla="val 50208"/>
              </a:avLst>
            </a:prstTxWarp>
          </a:bodyPr>
          <a:lstStyle/>
          <a:p>
            <a:pPr algn="ctr">
              <a:defRPr/>
            </a:pPr>
            <a:r>
              <a:rPr lang="en-US" sz="3600" b="1" kern="10" dirty="0" smtClean="0">
                <a:ln w="12700">
                  <a:solidFill>
                    <a:srgbClr val="0000E2"/>
                  </a:solidFill>
                  <a:round/>
                  <a:headEnd/>
                  <a:tailEnd/>
                </a:ln>
                <a:solidFill>
                  <a:srgbClr val="0000FF"/>
                </a:solidFill>
                <a:latin typeface="Times New Roman"/>
                <a:ea typeface="Times New Roman"/>
                <a:cs typeface="Times New Roman"/>
              </a:rPr>
              <a:t>LỒNG GHÉP GIỚI TRONG CÔNG TÁC </a:t>
            </a:r>
          </a:p>
          <a:p>
            <a:pPr algn="ctr">
              <a:defRPr/>
            </a:pPr>
            <a:r>
              <a:rPr lang="en-US" sz="3600" b="1" kern="10" dirty="0" smtClean="0">
                <a:ln w="12700">
                  <a:solidFill>
                    <a:srgbClr val="0000E2"/>
                  </a:solidFill>
                  <a:round/>
                  <a:headEnd/>
                  <a:tailEnd/>
                </a:ln>
                <a:solidFill>
                  <a:srgbClr val="0000FF"/>
                </a:solidFill>
                <a:latin typeface="Times New Roman"/>
                <a:ea typeface="Times New Roman"/>
                <a:cs typeface="Times New Roman"/>
              </a:rPr>
              <a:t>QUẢN LÝ, GIÁO DỤC HỌC SINH CỦA GVCN</a:t>
            </a:r>
            <a:endParaRPr lang="en-US" sz="3600" b="1" kern="10" dirty="0">
              <a:ln w="12700">
                <a:solidFill>
                  <a:srgbClr val="0000E2"/>
                </a:solidFill>
                <a:round/>
                <a:headEnd/>
                <a:tailEnd/>
              </a:ln>
              <a:solidFill>
                <a:srgbClr val="0000FF"/>
              </a:solidFill>
              <a:latin typeface="Times New Roman"/>
              <a:ea typeface="Times New Roman"/>
              <a:cs typeface="Times New Roman"/>
            </a:endParaRPr>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713449535"/>
      </p:ext>
    </p:extLst>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301751" y="1524000"/>
            <a:ext cx="2220383" cy="3956050"/>
            <a:chOff x="677" y="998"/>
            <a:chExt cx="939" cy="2271"/>
          </a:xfrm>
        </p:grpSpPr>
        <p:sp>
          <p:nvSpPr>
            <p:cNvPr id="23573" name="Freeform 3"/>
            <p:cNvSpPr>
              <a:spLocks/>
            </p:cNvSpPr>
            <p:nvPr/>
          </p:nvSpPr>
          <p:spPr bwMode="invGray">
            <a:xfrm flipV="1">
              <a:off x="683" y="2087"/>
              <a:ext cx="933" cy="1182"/>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33"/>
                <a:gd name="T37" fmla="*/ 0 h 1182"/>
                <a:gd name="T38" fmla="*/ 933 w 933"/>
                <a:gd name="T39" fmla="*/ 1182 h 11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tx1">
                <a:alpha val="50195"/>
              </a:schemeClr>
            </a:solidFill>
            <a:ln w="9525">
              <a:noFill/>
              <a:round/>
              <a:headEnd/>
              <a:tailEnd/>
            </a:ln>
          </p:spPr>
          <p:txBody>
            <a:bodyPr wrap="none" anchor="ctr"/>
            <a:lstStyle/>
            <a:p>
              <a:endParaRPr lang="en-US"/>
            </a:p>
          </p:txBody>
        </p:sp>
        <p:sp>
          <p:nvSpPr>
            <p:cNvPr id="23574" name="Freeform 5"/>
            <p:cNvSpPr>
              <a:spLocks/>
            </p:cNvSpPr>
            <p:nvPr/>
          </p:nvSpPr>
          <p:spPr bwMode="invGray">
            <a:xfrm>
              <a:off x="677" y="998"/>
              <a:ext cx="933" cy="1182"/>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33"/>
                <a:gd name="T37" fmla="*/ 0 h 1182"/>
                <a:gd name="T38" fmla="*/ 933 w 933"/>
                <a:gd name="T39" fmla="*/ 1182 h 11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tx1">
                <a:alpha val="50195"/>
              </a:schemeClr>
            </a:solidFill>
            <a:ln w="9525">
              <a:noFill/>
              <a:round/>
              <a:headEnd/>
              <a:tailEnd/>
            </a:ln>
          </p:spPr>
          <p:txBody>
            <a:bodyPr wrap="none" anchor="ctr"/>
            <a:lstStyle/>
            <a:p>
              <a:endParaRPr lang="en-US"/>
            </a:p>
          </p:txBody>
        </p:sp>
      </p:grpSp>
      <p:sp>
        <p:nvSpPr>
          <p:cNvPr id="23555" name="AutoShape 8"/>
          <p:cNvSpPr>
            <a:spLocks noChangeArrowheads="1"/>
          </p:cNvSpPr>
          <p:nvPr/>
        </p:nvSpPr>
        <p:spPr bwMode="gray">
          <a:xfrm>
            <a:off x="4836584" y="4267200"/>
            <a:ext cx="6299200" cy="1905000"/>
          </a:xfrm>
          <a:prstGeom prst="roundRect">
            <a:avLst>
              <a:gd name="adj" fmla="val 16667"/>
            </a:avLst>
          </a:prstGeom>
          <a:solidFill>
            <a:srgbClr val="FFFFFF">
              <a:alpha val="89803"/>
            </a:srgbClr>
          </a:solidFill>
          <a:ln w="25400">
            <a:solidFill>
              <a:schemeClr val="folHlink"/>
            </a:solidFill>
            <a:round/>
            <a:headEnd/>
            <a:tailEnd/>
          </a:ln>
        </p:spPr>
        <p:txBody>
          <a:bodyPr wrap="none" anchor="ctr"/>
          <a:lstStyle/>
          <a:p>
            <a:endParaRPr lang="en-US" altLang="en-US"/>
          </a:p>
        </p:txBody>
      </p:sp>
      <p:sp>
        <p:nvSpPr>
          <p:cNvPr id="23556" name="AutoShape 9"/>
          <p:cNvSpPr>
            <a:spLocks noChangeArrowheads="1"/>
          </p:cNvSpPr>
          <p:nvPr/>
        </p:nvSpPr>
        <p:spPr bwMode="gray">
          <a:xfrm>
            <a:off x="4775200" y="1066800"/>
            <a:ext cx="6299200" cy="1905000"/>
          </a:xfrm>
          <a:prstGeom prst="roundRect">
            <a:avLst>
              <a:gd name="adj" fmla="val 16667"/>
            </a:avLst>
          </a:prstGeom>
          <a:solidFill>
            <a:srgbClr val="FFFFFF">
              <a:alpha val="89803"/>
            </a:srgbClr>
          </a:solidFill>
          <a:ln w="25400">
            <a:solidFill>
              <a:schemeClr val="accent2"/>
            </a:solidFill>
            <a:round/>
            <a:headEnd/>
            <a:tailEnd/>
          </a:ln>
        </p:spPr>
        <p:txBody>
          <a:bodyPr wrap="none" anchor="ctr"/>
          <a:lstStyle/>
          <a:p>
            <a:endParaRPr lang="en-US" altLang="en-US"/>
          </a:p>
        </p:txBody>
      </p:sp>
      <p:sp>
        <p:nvSpPr>
          <p:cNvPr id="23557" name="Text Box 4"/>
          <p:cNvSpPr txBox="1">
            <a:spLocks noChangeArrowheads="1"/>
          </p:cNvSpPr>
          <p:nvPr/>
        </p:nvSpPr>
        <p:spPr bwMode="gray">
          <a:xfrm>
            <a:off x="4978401" y="1143000"/>
            <a:ext cx="5786967" cy="1538883"/>
          </a:xfrm>
          <a:prstGeom prst="rect">
            <a:avLst/>
          </a:prstGeom>
          <a:noFill/>
          <a:ln w="9525" algn="ctr">
            <a:noFill/>
            <a:miter lim="800000"/>
            <a:headEnd/>
            <a:tailEnd/>
          </a:ln>
        </p:spPr>
        <p:txBody>
          <a:bodyPr>
            <a:spAutoFit/>
          </a:bodyPr>
          <a:lstStyle/>
          <a:p>
            <a:endParaRPr lang="vi-VN" altLang="en-US" sz="2200" b="1" dirty="0" smtClean="0">
              <a:solidFill>
                <a:srgbClr val="000000"/>
              </a:solidFill>
              <a:cs typeface="Arial" charset="0"/>
            </a:endParaRPr>
          </a:p>
          <a:p>
            <a:pPr marL="698500" indent="-409575"/>
            <a:r>
              <a:rPr lang="en-US" altLang="en-US" sz="2200" b="1" dirty="0" smtClean="0">
                <a:solidFill>
                  <a:srgbClr val="000000"/>
                </a:solidFill>
                <a:cs typeface="Arial" charset="0"/>
              </a:rPr>
              <a:t> </a:t>
            </a:r>
            <a:r>
              <a:rPr lang="en-US" altLang="en-US" sz="3600" b="1" dirty="0" smtClean="0">
                <a:solidFill>
                  <a:srgbClr val="000000"/>
                </a:solidFill>
                <a:latin typeface="Calibri" pitchFamily="34" charset="0"/>
                <a:cs typeface="Arial" charset="0"/>
              </a:rPr>
              <a:t>a</a:t>
            </a:r>
            <a:r>
              <a:rPr lang="vi-VN" altLang="en-US" sz="3600" b="1" dirty="0" smtClean="0">
                <a:solidFill>
                  <a:srgbClr val="000000"/>
                </a:solidFill>
                <a:latin typeface="Calibri" pitchFamily="34" charset="0"/>
                <a:cs typeface="Arial" charset="0"/>
              </a:rPr>
              <a:t>. Các biện pháp phòng ngừa BLHĐTCSG</a:t>
            </a:r>
            <a:endParaRPr lang="en-US" altLang="en-US" sz="3600" b="1" dirty="0">
              <a:solidFill>
                <a:srgbClr val="000000"/>
              </a:solidFill>
              <a:latin typeface="Calibri" pitchFamily="34" charset="0"/>
              <a:cs typeface="Arial" charset="0"/>
            </a:endParaRPr>
          </a:p>
        </p:txBody>
      </p:sp>
      <p:sp>
        <p:nvSpPr>
          <p:cNvPr id="23558" name="Text Box 12"/>
          <p:cNvSpPr txBox="1">
            <a:spLocks noChangeArrowheads="1"/>
          </p:cNvSpPr>
          <p:nvPr/>
        </p:nvSpPr>
        <p:spPr bwMode="gray">
          <a:xfrm>
            <a:off x="5181601" y="4584031"/>
            <a:ext cx="5803900" cy="1200329"/>
          </a:xfrm>
          <a:prstGeom prst="rect">
            <a:avLst/>
          </a:prstGeom>
          <a:noFill/>
          <a:ln w="9525">
            <a:noFill/>
            <a:miter lim="800000"/>
            <a:headEnd/>
            <a:tailEnd/>
          </a:ln>
        </p:spPr>
        <p:txBody>
          <a:bodyPr>
            <a:spAutoFit/>
          </a:bodyPr>
          <a:lstStyle/>
          <a:p>
            <a:pPr marL="625475" indent="-625475">
              <a:spcBef>
                <a:spcPct val="50000"/>
              </a:spcBef>
              <a:tabLst>
                <a:tab pos="625475" algn="l"/>
              </a:tabLst>
            </a:pPr>
            <a:r>
              <a:rPr lang="en-US" altLang="en-US" sz="2200" dirty="0">
                <a:solidFill>
                  <a:srgbClr val="000000"/>
                </a:solidFill>
                <a:cs typeface="Arial" charset="0"/>
              </a:rPr>
              <a:t> </a:t>
            </a:r>
            <a:r>
              <a:rPr lang="en-US" altLang="en-US" sz="3600" b="1" dirty="0" smtClean="0">
                <a:solidFill>
                  <a:srgbClr val="000000"/>
                </a:solidFill>
                <a:latin typeface="Calibri" pitchFamily="34" charset="0"/>
                <a:cs typeface="Arial" charset="0"/>
              </a:rPr>
              <a:t>b</a:t>
            </a:r>
            <a:r>
              <a:rPr lang="vi-VN" altLang="en-US" sz="3600" b="1" dirty="0" smtClean="0">
                <a:solidFill>
                  <a:srgbClr val="000000"/>
                </a:solidFill>
                <a:latin typeface="Calibri" pitchFamily="34" charset="0"/>
                <a:cs typeface="Arial" charset="0"/>
              </a:rPr>
              <a:t>. Các biện pháp ứng phó, xử lí BLHĐTCSG</a:t>
            </a:r>
            <a:endParaRPr lang="en-US" altLang="en-US" sz="3600" dirty="0">
              <a:solidFill>
                <a:srgbClr val="000000"/>
              </a:solidFill>
              <a:latin typeface="Calibri" pitchFamily="34" charset="0"/>
              <a:cs typeface="Arial" charset="0"/>
            </a:endParaRPr>
          </a:p>
        </p:txBody>
      </p:sp>
      <p:grpSp>
        <p:nvGrpSpPr>
          <p:cNvPr id="3" name="Group 16"/>
          <p:cNvGrpSpPr>
            <a:grpSpLocks/>
          </p:cNvGrpSpPr>
          <p:nvPr/>
        </p:nvGrpSpPr>
        <p:grpSpPr bwMode="auto">
          <a:xfrm>
            <a:off x="3454401" y="1219201"/>
            <a:ext cx="1615017" cy="1222375"/>
            <a:chOff x="1664" y="1168"/>
            <a:chExt cx="763" cy="770"/>
          </a:xfrm>
        </p:grpSpPr>
        <p:sp>
          <p:nvSpPr>
            <p:cNvPr id="45073" name="Oval 17">
              <a:extLst>
                <a:ext uri="{FF2B5EF4-FFF2-40B4-BE49-F238E27FC236}"/>
              </a:extLst>
            </p:cNvPr>
            <p:cNvSpPr>
              <a:spLocks noChangeArrowheads="1"/>
            </p:cNvSpPr>
            <p:nvPr/>
          </p:nvSpPr>
          <p:spPr bwMode="gray">
            <a:xfrm>
              <a:off x="1673" y="1193"/>
              <a:ext cx="754" cy="745"/>
            </a:xfrm>
            <a:prstGeom prst="ellipse">
              <a:avLst/>
            </a:prstGeom>
            <a:gradFill rotWithShape="1">
              <a:gsLst>
                <a:gs pos="0">
                  <a:schemeClr val="accent2"/>
                </a:gs>
                <a:gs pos="100000">
                  <a:schemeClr val="accent2">
                    <a:gamma/>
                    <a:shade val="79216"/>
                    <a:invGamma/>
                  </a:schemeClr>
                </a:gs>
              </a:gsLst>
              <a:lin ang="5400000" scaled="1"/>
            </a:gradFill>
            <a:ln w="28575" algn="ctr">
              <a:solidFill>
                <a:srgbClr val="F8F8F8">
                  <a:alpha val="70000"/>
                </a:srgbClr>
              </a:solidFill>
              <a:round/>
              <a:headEnd/>
              <a:tailEnd/>
            </a:ln>
            <a:effectLst/>
          </p:spPr>
          <p:txBody>
            <a:bodyPr wrap="none" anchor="ctr"/>
            <a:lstStyle/>
            <a:p>
              <a:pPr>
                <a:defRPr/>
              </a:pPr>
              <a:endParaRPr lang="en-US"/>
            </a:p>
          </p:txBody>
        </p:sp>
        <p:pic>
          <p:nvPicPr>
            <p:cNvPr id="23572" name="Picture 18" descr="cir_lighteffect0"/>
            <p:cNvPicPr>
              <a:picLocks noChangeAspect="1" noChangeArrowheads="1"/>
            </p:cNvPicPr>
            <p:nvPr/>
          </p:nvPicPr>
          <p:blipFill>
            <a:blip r:embed="rId2">
              <a:lum bright="18000" contrast="-12000"/>
            </a:blip>
            <a:srcRect/>
            <a:stretch>
              <a:fillRect/>
            </a:stretch>
          </p:blipFill>
          <p:spPr bwMode="gray">
            <a:xfrm>
              <a:off x="1664" y="1168"/>
              <a:ext cx="760" cy="602"/>
            </a:xfrm>
            <a:prstGeom prst="rect">
              <a:avLst/>
            </a:prstGeom>
            <a:noFill/>
            <a:ln w="9525">
              <a:noFill/>
              <a:miter lim="800000"/>
              <a:headEnd/>
              <a:tailEnd/>
            </a:ln>
          </p:spPr>
        </p:pic>
      </p:grpSp>
      <p:grpSp>
        <p:nvGrpSpPr>
          <p:cNvPr id="4" name="Group 19"/>
          <p:cNvGrpSpPr>
            <a:grpSpLocks/>
          </p:cNvGrpSpPr>
          <p:nvPr/>
        </p:nvGrpSpPr>
        <p:grpSpPr bwMode="auto">
          <a:xfrm>
            <a:off x="3500967" y="4632326"/>
            <a:ext cx="1642533" cy="1235075"/>
            <a:chOff x="1654" y="2806"/>
            <a:chExt cx="776" cy="778"/>
          </a:xfrm>
        </p:grpSpPr>
        <p:sp>
          <p:nvSpPr>
            <p:cNvPr id="45076" name="Oval 20">
              <a:extLst>
                <a:ext uri="{FF2B5EF4-FFF2-40B4-BE49-F238E27FC236}"/>
              </a:extLst>
            </p:cNvPr>
            <p:cNvSpPr>
              <a:spLocks noChangeArrowheads="1"/>
            </p:cNvSpPr>
            <p:nvPr/>
          </p:nvSpPr>
          <p:spPr bwMode="gray">
            <a:xfrm>
              <a:off x="1672" y="2837"/>
              <a:ext cx="752" cy="747"/>
            </a:xfrm>
            <a:prstGeom prst="ellipse">
              <a:avLst/>
            </a:prstGeom>
            <a:gradFill rotWithShape="1">
              <a:gsLst>
                <a:gs pos="0">
                  <a:schemeClr val="folHlink"/>
                </a:gs>
                <a:gs pos="100000">
                  <a:schemeClr val="folHlink">
                    <a:gamma/>
                    <a:shade val="76078"/>
                    <a:invGamma/>
                  </a:schemeClr>
                </a:gs>
              </a:gsLst>
              <a:lin ang="5400000" scaled="1"/>
            </a:gradFill>
            <a:ln w="28575" algn="ctr">
              <a:solidFill>
                <a:srgbClr val="F8F8F8">
                  <a:alpha val="70000"/>
                </a:srgbClr>
              </a:solidFill>
              <a:round/>
              <a:headEnd/>
              <a:tailEnd/>
            </a:ln>
            <a:effectLst/>
          </p:spPr>
          <p:txBody>
            <a:bodyPr wrap="none" anchor="ctr"/>
            <a:lstStyle/>
            <a:p>
              <a:pPr>
                <a:defRPr/>
              </a:pPr>
              <a:endParaRPr lang="en-US"/>
            </a:p>
          </p:txBody>
        </p:sp>
        <p:pic>
          <p:nvPicPr>
            <p:cNvPr id="23570" name="Picture 21" descr="cir_lighteffect0"/>
            <p:cNvPicPr>
              <a:picLocks noChangeAspect="1" noChangeArrowheads="1"/>
            </p:cNvPicPr>
            <p:nvPr/>
          </p:nvPicPr>
          <p:blipFill>
            <a:blip r:embed="rId2">
              <a:lum bright="18000" contrast="-12000"/>
            </a:blip>
            <a:srcRect/>
            <a:stretch>
              <a:fillRect/>
            </a:stretch>
          </p:blipFill>
          <p:spPr bwMode="gray">
            <a:xfrm>
              <a:off x="1654" y="2806"/>
              <a:ext cx="776" cy="616"/>
            </a:xfrm>
            <a:prstGeom prst="rect">
              <a:avLst/>
            </a:prstGeom>
            <a:noFill/>
            <a:ln w="9525">
              <a:noFill/>
              <a:miter lim="800000"/>
              <a:headEnd/>
              <a:tailEnd/>
            </a:ln>
          </p:spPr>
        </p:pic>
      </p:grpSp>
      <p:sp>
        <p:nvSpPr>
          <p:cNvPr id="23562" name="Text Box 23"/>
          <p:cNvSpPr txBox="1">
            <a:spLocks noChangeArrowheads="1"/>
          </p:cNvSpPr>
          <p:nvPr/>
        </p:nvSpPr>
        <p:spPr bwMode="gray">
          <a:xfrm>
            <a:off x="3818467" y="3741738"/>
            <a:ext cx="750526" cy="461665"/>
          </a:xfrm>
          <a:prstGeom prst="rect">
            <a:avLst/>
          </a:prstGeom>
          <a:noFill/>
          <a:ln w="9525">
            <a:noFill/>
            <a:miter lim="800000"/>
            <a:headEnd/>
            <a:tailEnd/>
          </a:ln>
        </p:spPr>
        <p:txBody>
          <a:bodyPr wrap="none">
            <a:spAutoFit/>
          </a:bodyPr>
          <a:lstStyle/>
          <a:p>
            <a:r>
              <a:rPr lang="en-US" altLang="en-US" sz="2400" b="1">
                <a:solidFill>
                  <a:srgbClr val="FFFFFF"/>
                </a:solidFill>
                <a:cs typeface="Arial" charset="0"/>
              </a:rPr>
              <a:t>Title</a:t>
            </a:r>
          </a:p>
        </p:txBody>
      </p:sp>
      <p:grpSp>
        <p:nvGrpSpPr>
          <p:cNvPr id="5" name="Group 25"/>
          <p:cNvGrpSpPr>
            <a:grpSpLocks/>
          </p:cNvGrpSpPr>
          <p:nvPr/>
        </p:nvGrpSpPr>
        <p:grpSpPr bwMode="auto">
          <a:xfrm>
            <a:off x="406400" y="2286001"/>
            <a:ext cx="2531533" cy="1889125"/>
            <a:chOff x="356" y="1829"/>
            <a:chExt cx="1004" cy="998"/>
          </a:xfrm>
        </p:grpSpPr>
        <p:sp>
          <p:nvSpPr>
            <p:cNvPr id="45082" name="Oval 26">
              <a:extLst>
                <a:ext uri="{FF2B5EF4-FFF2-40B4-BE49-F238E27FC236}"/>
              </a:extLst>
            </p:cNvPr>
            <p:cNvSpPr>
              <a:spLocks noChangeArrowheads="1"/>
            </p:cNvSpPr>
            <p:nvPr/>
          </p:nvSpPr>
          <p:spPr bwMode="gray">
            <a:xfrm>
              <a:off x="388" y="1883"/>
              <a:ext cx="956" cy="944"/>
            </a:xfrm>
            <a:prstGeom prst="ellipse">
              <a:avLst/>
            </a:prstGeom>
            <a:gradFill rotWithShape="1">
              <a:gsLst>
                <a:gs pos="0">
                  <a:schemeClr val="hlink"/>
                </a:gs>
                <a:gs pos="100000">
                  <a:schemeClr val="hlink">
                    <a:gamma/>
                    <a:shade val="76078"/>
                    <a:invGamma/>
                  </a:schemeClr>
                </a:gs>
              </a:gsLst>
              <a:lin ang="5400000" scaled="1"/>
            </a:gradFill>
            <a:ln w="28575" algn="ctr">
              <a:solidFill>
                <a:srgbClr val="F8F8F8">
                  <a:alpha val="70000"/>
                </a:srgbClr>
              </a:solidFill>
              <a:round/>
              <a:headEnd/>
              <a:tailEnd/>
            </a:ln>
            <a:effectLst/>
          </p:spPr>
          <p:txBody>
            <a:bodyPr wrap="none" anchor="ctr"/>
            <a:lstStyle/>
            <a:p>
              <a:pPr>
                <a:defRPr/>
              </a:pPr>
              <a:endParaRPr lang="en-US"/>
            </a:p>
          </p:txBody>
        </p:sp>
        <p:pic>
          <p:nvPicPr>
            <p:cNvPr id="23568" name="Picture 27" descr="cir_lighteffect0"/>
            <p:cNvPicPr>
              <a:picLocks noChangeAspect="1" noChangeArrowheads="1"/>
            </p:cNvPicPr>
            <p:nvPr/>
          </p:nvPicPr>
          <p:blipFill>
            <a:blip r:embed="rId2">
              <a:lum bright="18000" contrast="-12000"/>
            </a:blip>
            <a:srcRect/>
            <a:stretch>
              <a:fillRect/>
            </a:stretch>
          </p:blipFill>
          <p:spPr bwMode="gray">
            <a:xfrm>
              <a:off x="356" y="1829"/>
              <a:ext cx="1004" cy="806"/>
            </a:xfrm>
            <a:prstGeom prst="rect">
              <a:avLst/>
            </a:prstGeom>
            <a:noFill/>
            <a:ln w="9525">
              <a:noFill/>
              <a:miter lim="800000"/>
              <a:headEnd/>
              <a:tailEnd/>
            </a:ln>
          </p:spPr>
        </p:pic>
      </p:grpSp>
      <p:sp>
        <p:nvSpPr>
          <p:cNvPr id="23565" name="Text Box 28"/>
          <p:cNvSpPr txBox="1">
            <a:spLocks noChangeArrowheads="1"/>
          </p:cNvSpPr>
          <p:nvPr/>
        </p:nvSpPr>
        <p:spPr bwMode="gray">
          <a:xfrm>
            <a:off x="508000" y="2667001"/>
            <a:ext cx="2235200" cy="1338828"/>
          </a:xfrm>
          <a:prstGeom prst="rect">
            <a:avLst/>
          </a:prstGeom>
          <a:noFill/>
          <a:ln w="9525">
            <a:noFill/>
            <a:miter lim="800000"/>
            <a:headEnd/>
            <a:tailEnd/>
          </a:ln>
        </p:spPr>
        <p:txBody>
          <a:bodyPr>
            <a:spAutoFit/>
          </a:bodyPr>
          <a:lstStyle/>
          <a:p>
            <a:pPr algn="ctr">
              <a:spcBef>
                <a:spcPct val="50000"/>
              </a:spcBef>
            </a:pPr>
            <a:r>
              <a:rPr lang="vi-VN" altLang="en-US" sz="2700" b="1" smtClean="0">
                <a:cs typeface="Arial" charset="0"/>
              </a:rPr>
              <a:t>LGG trong XD tập thể HS....</a:t>
            </a:r>
            <a:endParaRPr lang="en-US" altLang="en-US" sz="2700" b="1">
              <a:cs typeface="Arial" charset="0"/>
            </a:endParaRPr>
          </a:p>
        </p:txBody>
      </p:sp>
      <p:sp>
        <p:nvSpPr>
          <p:cNvPr id="23566" name="Title 1"/>
          <p:cNvSpPr>
            <a:spLocks noGrp="1"/>
          </p:cNvSpPr>
          <p:nvPr>
            <p:ph type="title"/>
          </p:nvPr>
        </p:nvSpPr>
        <p:spPr>
          <a:xfrm>
            <a:off x="609600" y="228600"/>
            <a:ext cx="10972800" cy="609600"/>
          </a:xfrm>
        </p:spPr>
        <p:txBody>
          <a:bodyPr>
            <a:normAutofit/>
          </a:bodyPr>
          <a:lstStyle/>
          <a:p>
            <a:pPr algn="ctr" eaLnBrk="1" hangingPunct="1"/>
            <a:r>
              <a:rPr lang="en-US" altLang="en-US" sz="2600" b="1" dirty="0" smtClean="0">
                <a:solidFill>
                  <a:srgbClr val="0000CC"/>
                </a:solidFill>
              </a:rPr>
              <a:t>2.2.</a:t>
            </a:r>
            <a:r>
              <a:rPr lang="vi-VN" altLang="en-US" sz="2600" b="1" dirty="0" smtClean="0">
                <a:solidFill>
                  <a:srgbClr val="0000CC"/>
                </a:solidFill>
              </a:rPr>
              <a:t>2. LGG trong XD tập thể HS vững mạnh, đoàn kết, thân thiện</a:t>
            </a:r>
            <a:endParaRPr lang="en-US" altLang="en-US" sz="2600" b="1" dirty="0" smtClean="0">
              <a:solidFill>
                <a:srgbClr val="0000CC"/>
              </a:solidFill>
            </a:endParaRPr>
          </a:p>
        </p:txBody>
      </p:sp>
    </p:spTree>
    <p:extLst>
      <p:ext uri="{BB962C8B-B14F-4D97-AF65-F5344CB8AC3E}">
        <p14:creationId xmlns:p14="http://schemas.microsoft.com/office/powerpoint/2010/main" val="122218160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extLst>
          </p:cNvPr>
          <p:cNvSpPr>
            <a:spLocks noGrp="1" noChangeArrowheads="1"/>
          </p:cNvSpPr>
          <p:nvPr>
            <p:ph type="title"/>
          </p:nvPr>
        </p:nvSpPr>
        <p:spPr>
          <a:xfrm>
            <a:off x="709084" y="109538"/>
            <a:ext cx="10972800" cy="576262"/>
          </a:xfrm>
        </p:spPr>
        <p:txBody>
          <a:bodyPr>
            <a:normAutofit fontScale="90000"/>
          </a:bodyPr>
          <a:lstStyle/>
          <a:p>
            <a:pPr algn="ctr" eaLnBrk="1" fontAlgn="auto" hangingPunct="1">
              <a:lnSpc>
                <a:spcPts val="4600"/>
              </a:lnSpc>
              <a:spcAft>
                <a:spcPts val="0"/>
              </a:spcAft>
              <a:defRPr/>
            </a:pPr>
            <a:r>
              <a:rPr lang="en-US" sz="3200" b="1" dirty="0" smtClean="0">
                <a:solidFill>
                  <a:schemeClr val="tx1"/>
                </a:solidFill>
                <a:latin typeface="Arial"/>
              </a:rPr>
              <a:t>a</a:t>
            </a:r>
            <a:r>
              <a:rPr lang="vi-VN" sz="3200" b="1" dirty="0" smtClean="0">
                <a:solidFill>
                  <a:schemeClr val="tx1"/>
                </a:solidFill>
                <a:latin typeface="Arial"/>
              </a:rPr>
              <a:t>. Các biện pháp phòng ngừa BLHĐTCSG</a:t>
            </a:r>
            <a:endParaRPr lang="en-US" sz="3200" dirty="0">
              <a:solidFill>
                <a:schemeClr val="tx1"/>
              </a:solidFill>
            </a:endParaRPr>
          </a:p>
        </p:txBody>
      </p:sp>
      <p:grpSp>
        <p:nvGrpSpPr>
          <p:cNvPr id="3" name="Group 25"/>
          <p:cNvGrpSpPr>
            <a:grpSpLocks/>
          </p:cNvGrpSpPr>
          <p:nvPr/>
        </p:nvGrpSpPr>
        <p:grpSpPr bwMode="auto">
          <a:xfrm flipH="1">
            <a:off x="304801" y="2508250"/>
            <a:ext cx="4584700" cy="3429000"/>
            <a:chOff x="1955" y="1224"/>
            <a:chExt cx="1911" cy="1911"/>
          </a:xfrm>
        </p:grpSpPr>
        <p:sp>
          <p:nvSpPr>
            <p:cNvPr id="24715" name="Oval 26"/>
            <p:cNvSpPr>
              <a:spLocks noChangeArrowheads="1"/>
            </p:cNvSpPr>
            <p:nvPr/>
          </p:nvSpPr>
          <p:spPr bwMode="gray">
            <a:xfrm>
              <a:off x="1955" y="1224"/>
              <a:ext cx="1911" cy="1911"/>
            </a:xfrm>
            <a:prstGeom prst="ellipse">
              <a:avLst/>
            </a:prstGeom>
            <a:noFill/>
            <a:ln w="12700" algn="ctr">
              <a:solidFill>
                <a:srgbClr val="A6B0DA">
                  <a:alpha val="50195"/>
                </a:srgbClr>
              </a:solidFill>
              <a:round/>
              <a:headEnd/>
              <a:tailEnd/>
            </a:ln>
          </p:spPr>
          <p:txBody>
            <a:bodyPr wrap="none" anchor="ctr"/>
            <a:lstStyle/>
            <a:p>
              <a:endParaRPr lang="en-US" altLang="en-US"/>
            </a:p>
          </p:txBody>
        </p:sp>
        <p:sp>
          <p:nvSpPr>
            <p:cNvPr id="24716" name="Oval 27"/>
            <p:cNvSpPr>
              <a:spLocks noChangeArrowheads="1"/>
            </p:cNvSpPr>
            <p:nvPr/>
          </p:nvSpPr>
          <p:spPr bwMode="gray">
            <a:xfrm>
              <a:off x="2080" y="1355"/>
              <a:ext cx="1660" cy="1660"/>
            </a:xfrm>
            <a:prstGeom prst="ellipse">
              <a:avLst/>
            </a:prstGeom>
            <a:noFill/>
            <a:ln w="28575" algn="ctr">
              <a:solidFill>
                <a:srgbClr val="A6B0DA">
                  <a:alpha val="50195"/>
                </a:srgbClr>
              </a:solidFill>
              <a:round/>
              <a:headEnd/>
              <a:tailEnd/>
            </a:ln>
          </p:spPr>
          <p:txBody>
            <a:bodyPr wrap="none" anchor="ctr"/>
            <a:lstStyle/>
            <a:p>
              <a:endParaRPr lang="en-US" altLang="en-US"/>
            </a:p>
          </p:txBody>
        </p:sp>
        <p:sp>
          <p:nvSpPr>
            <p:cNvPr id="24717" name="Oval 28"/>
            <p:cNvSpPr>
              <a:spLocks noChangeArrowheads="1"/>
            </p:cNvSpPr>
            <p:nvPr/>
          </p:nvSpPr>
          <p:spPr bwMode="gray">
            <a:xfrm>
              <a:off x="2218" y="1499"/>
              <a:ext cx="1396" cy="1396"/>
            </a:xfrm>
            <a:prstGeom prst="ellipse">
              <a:avLst/>
            </a:prstGeom>
            <a:noFill/>
            <a:ln w="38100" algn="ctr">
              <a:solidFill>
                <a:srgbClr val="A6B0DA">
                  <a:alpha val="50195"/>
                </a:srgbClr>
              </a:solidFill>
              <a:round/>
              <a:headEnd/>
              <a:tailEnd/>
            </a:ln>
          </p:spPr>
          <p:txBody>
            <a:bodyPr wrap="none" anchor="ctr"/>
            <a:lstStyle/>
            <a:p>
              <a:endParaRPr lang="en-US" altLang="en-US"/>
            </a:p>
          </p:txBody>
        </p:sp>
        <p:sp>
          <p:nvSpPr>
            <p:cNvPr id="24718" name="Oval 29"/>
            <p:cNvSpPr>
              <a:spLocks noChangeArrowheads="1"/>
            </p:cNvSpPr>
            <p:nvPr/>
          </p:nvSpPr>
          <p:spPr bwMode="gray">
            <a:xfrm>
              <a:off x="2338" y="1643"/>
              <a:ext cx="1132" cy="1132"/>
            </a:xfrm>
            <a:prstGeom prst="ellipse">
              <a:avLst/>
            </a:prstGeom>
            <a:noFill/>
            <a:ln w="57150" algn="ctr">
              <a:solidFill>
                <a:srgbClr val="A6B0DA">
                  <a:alpha val="50195"/>
                </a:srgbClr>
              </a:solidFill>
              <a:round/>
              <a:headEnd/>
              <a:tailEnd/>
            </a:ln>
          </p:spPr>
          <p:txBody>
            <a:bodyPr wrap="none" anchor="ctr"/>
            <a:lstStyle/>
            <a:p>
              <a:endParaRPr lang="en-US" altLang="en-US"/>
            </a:p>
          </p:txBody>
        </p:sp>
        <p:sp>
          <p:nvSpPr>
            <p:cNvPr id="24719" name="Oval 30"/>
            <p:cNvSpPr>
              <a:spLocks noChangeArrowheads="1"/>
            </p:cNvSpPr>
            <p:nvPr/>
          </p:nvSpPr>
          <p:spPr bwMode="gray">
            <a:xfrm>
              <a:off x="2476" y="1781"/>
              <a:ext cx="868" cy="868"/>
            </a:xfrm>
            <a:prstGeom prst="ellipse">
              <a:avLst/>
            </a:prstGeom>
            <a:noFill/>
            <a:ln w="57150" algn="ctr">
              <a:solidFill>
                <a:srgbClr val="A6B0DA">
                  <a:alpha val="50195"/>
                </a:srgbClr>
              </a:solidFill>
              <a:round/>
              <a:headEnd/>
              <a:tailEnd/>
            </a:ln>
          </p:spPr>
          <p:txBody>
            <a:bodyPr wrap="none" anchor="ctr"/>
            <a:lstStyle/>
            <a:p>
              <a:endParaRPr lang="en-US" altLang="en-US"/>
            </a:p>
          </p:txBody>
        </p:sp>
        <p:sp>
          <p:nvSpPr>
            <p:cNvPr id="24720" name="Oval 31"/>
            <p:cNvSpPr>
              <a:spLocks noChangeArrowheads="1"/>
            </p:cNvSpPr>
            <p:nvPr/>
          </p:nvSpPr>
          <p:spPr bwMode="gray">
            <a:xfrm>
              <a:off x="2602" y="1901"/>
              <a:ext cx="616" cy="616"/>
            </a:xfrm>
            <a:prstGeom prst="ellipse">
              <a:avLst/>
            </a:prstGeom>
            <a:noFill/>
            <a:ln w="76200" algn="ctr">
              <a:solidFill>
                <a:srgbClr val="A6B0DA">
                  <a:alpha val="50195"/>
                </a:srgbClr>
              </a:solidFill>
              <a:round/>
              <a:headEnd/>
              <a:tailEnd/>
            </a:ln>
          </p:spPr>
          <p:txBody>
            <a:bodyPr wrap="none" anchor="ctr"/>
            <a:lstStyle/>
            <a:p>
              <a:endParaRPr lang="en-US" altLang="en-US"/>
            </a:p>
          </p:txBody>
        </p:sp>
        <p:sp>
          <p:nvSpPr>
            <p:cNvPr id="24721" name="Oval 32"/>
            <p:cNvSpPr>
              <a:spLocks noChangeArrowheads="1"/>
            </p:cNvSpPr>
            <p:nvPr/>
          </p:nvSpPr>
          <p:spPr bwMode="gray">
            <a:xfrm>
              <a:off x="2716" y="2021"/>
              <a:ext cx="388" cy="388"/>
            </a:xfrm>
            <a:prstGeom prst="ellipse">
              <a:avLst/>
            </a:prstGeom>
            <a:noFill/>
            <a:ln w="9525" algn="ctr">
              <a:solidFill>
                <a:srgbClr val="A6B0DA">
                  <a:alpha val="50195"/>
                </a:srgbClr>
              </a:solidFill>
              <a:round/>
              <a:headEnd/>
              <a:tailEnd/>
            </a:ln>
          </p:spPr>
          <p:txBody>
            <a:bodyPr wrap="none" anchor="ctr"/>
            <a:lstStyle/>
            <a:p>
              <a:endParaRPr lang="en-US" altLang="en-US"/>
            </a:p>
          </p:txBody>
        </p:sp>
      </p:grpSp>
      <p:sp>
        <p:nvSpPr>
          <p:cNvPr id="24581" name="Slide Number Placeholder 2"/>
          <p:cNvSpPr>
            <a:spLocks noGrp="1" noChangeArrowheads="1"/>
          </p:cNvSpPr>
          <p:nvPr>
            <p:ph type="sldNum" sz="quarter" idx="12"/>
          </p:nvPr>
        </p:nvSpPr>
        <p:spPr bwMode="auto">
          <a:xfrm>
            <a:off x="9347200" y="6492876"/>
            <a:ext cx="2844800" cy="365125"/>
          </a:xfrm>
          <a:noFill/>
          <a:ln>
            <a:miter lim="800000"/>
            <a:headEnd/>
            <a:tailEnd/>
          </a:ln>
        </p:spPr>
        <p:txBody>
          <a:bodyPr/>
          <a:lstStyle/>
          <a:p>
            <a:fld id="{FCD3CCBA-F35E-4E83-835F-EAEBEA905DD7}" type="slidenum">
              <a:rPr lang="en-US" altLang="en-US" smtClean="0">
                <a:latin typeface="Arial" charset="0"/>
              </a:rPr>
              <a:pPr/>
              <a:t>11</a:t>
            </a:fld>
            <a:endParaRPr lang="en-US" altLang="en-US" smtClean="0">
              <a:latin typeface="Arial" charset="0"/>
            </a:endParaRPr>
          </a:p>
        </p:txBody>
      </p:sp>
      <p:grpSp>
        <p:nvGrpSpPr>
          <p:cNvPr id="4" name="Group 9"/>
          <p:cNvGrpSpPr>
            <a:grpSpLocks/>
          </p:cNvGrpSpPr>
          <p:nvPr/>
        </p:nvGrpSpPr>
        <p:grpSpPr bwMode="auto">
          <a:xfrm>
            <a:off x="508000" y="914400"/>
            <a:ext cx="9061451" cy="863600"/>
            <a:chOff x="2181491" y="1445540"/>
            <a:chExt cx="6796619" cy="864125"/>
          </a:xfrm>
        </p:grpSpPr>
        <p:sp>
          <p:nvSpPr>
            <p:cNvPr id="2" name="Rounded Rectangle 1">
              <a:extLst>
                <a:ext uri="{FF2B5EF4-FFF2-40B4-BE49-F238E27FC236}"/>
              </a:extLst>
            </p:cNvPr>
            <p:cNvSpPr/>
            <p:nvPr/>
          </p:nvSpPr>
          <p:spPr>
            <a:xfrm>
              <a:off x="2391057" y="1445540"/>
              <a:ext cx="6067899" cy="864125"/>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701" name="Rectangle 4"/>
            <p:cNvSpPr>
              <a:spLocks noChangeArrowheads="1"/>
            </p:cNvSpPr>
            <p:nvPr/>
          </p:nvSpPr>
          <p:spPr bwMode="auto">
            <a:xfrm>
              <a:off x="2424910" y="1539674"/>
              <a:ext cx="6553200" cy="461946"/>
            </a:xfrm>
            <a:prstGeom prst="rect">
              <a:avLst/>
            </a:prstGeom>
            <a:noFill/>
            <a:ln w="9525" algn="ctr">
              <a:noFill/>
              <a:miter lim="800000"/>
              <a:headEnd/>
              <a:tailEnd/>
            </a:ln>
          </p:spPr>
          <p:txBody>
            <a:bodyPr>
              <a:spAutoFit/>
            </a:bodyPr>
            <a:lstStyle/>
            <a:p>
              <a:pPr marL="342900" indent="-342900">
                <a:buFont typeface="Wingdings" pitchFamily="2" charset="2"/>
                <a:buChar char="v"/>
              </a:pPr>
              <a:r>
                <a:rPr kumimoji="1" lang="vi-VN" altLang="ko-KR" sz="2400" b="1" dirty="0" smtClean="0">
                  <a:ea typeface="굴림" pitchFamily="34" charset="-127"/>
                  <a:sym typeface="Wingdings" pitchFamily="2" charset="2"/>
                </a:rPr>
                <a:t>Trang bị cho HS kiến thức về BLHĐTCSG </a:t>
              </a:r>
              <a:endParaRPr lang="en-US" altLang="en-US" sz="2400" b="1" dirty="0">
                <a:cs typeface="Arial" charset="0"/>
              </a:endParaRPr>
            </a:p>
          </p:txBody>
        </p:sp>
        <p:grpSp>
          <p:nvGrpSpPr>
            <p:cNvPr id="5" name="Group 9"/>
            <p:cNvGrpSpPr>
              <a:grpSpLocks/>
            </p:cNvGrpSpPr>
            <p:nvPr/>
          </p:nvGrpSpPr>
          <p:grpSpPr bwMode="auto">
            <a:xfrm rot="4976862" flipH="1">
              <a:off x="2175141" y="1664356"/>
              <a:ext cx="323850" cy="311150"/>
              <a:chOff x="1944" y="1111"/>
              <a:chExt cx="204" cy="196"/>
            </a:xfrm>
          </p:grpSpPr>
          <p:grpSp>
            <p:nvGrpSpPr>
              <p:cNvPr id="6" name="Group 12"/>
              <p:cNvGrpSpPr>
                <a:grpSpLocks/>
              </p:cNvGrpSpPr>
              <p:nvPr/>
            </p:nvGrpSpPr>
            <p:grpSpPr bwMode="auto">
              <a:xfrm rot="1297425" flipV="1">
                <a:off x="1971" y="1258"/>
                <a:ext cx="151" cy="37"/>
                <a:chOff x="2532" y="1051"/>
                <a:chExt cx="893" cy="246"/>
              </a:xfrm>
            </p:grpSpPr>
            <p:grpSp>
              <p:nvGrpSpPr>
                <p:cNvPr id="7" name="Group 13"/>
                <p:cNvGrpSpPr>
                  <a:grpSpLocks/>
                </p:cNvGrpSpPr>
                <p:nvPr/>
              </p:nvGrpSpPr>
              <p:grpSpPr bwMode="auto">
                <a:xfrm>
                  <a:off x="2532" y="1051"/>
                  <a:ext cx="743" cy="185"/>
                  <a:chOff x="1565" y="2568"/>
                  <a:chExt cx="1118" cy="279"/>
                </a:xfrm>
              </p:grpSpPr>
              <p:sp>
                <p:nvSpPr>
                  <p:cNvPr id="24711"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712"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713" name="AutoShape 16"/>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714"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8" name="Group 18"/>
                <p:cNvGrpSpPr>
                  <a:grpSpLocks/>
                </p:cNvGrpSpPr>
                <p:nvPr/>
              </p:nvGrpSpPr>
              <p:grpSpPr bwMode="auto">
                <a:xfrm rot="1353540">
                  <a:off x="2682" y="1111"/>
                  <a:ext cx="743" cy="186"/>
                  <a:chOff x="1565" y="2568"/>
                  <a:chExt cx="1118" cy="279"/>
                </a:xfrm>
              </p:grpSpPr>
              <p:sp>
                <p:nvSpPr>
                  <p:cNvPr id="24707"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708"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709"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710"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sp>
            <p:nvSpPr>
              <p:cNvPr id="24704" name="Arc 23"/>
              <p:cNvSpPr>
                <a:spLocks/>
              </p:cNvSpPr>
              <p:nvPr/>
            </p:nvSpPr>
            <p:spPr bwMode="gray">
              <a:xfrm rot="3847716">
                <a:off x="1948" y="1107"/>
                <a:ext cx="196" cy="204"/>
              </a:xfrm>
              <a:custGeom>
                <a:avLst/>
                <a:gdLst>
                  <a:gd name="T0" fmla="*/ 0 w 43200"/>
                  <a:gd name="T1" fmla="*/ 0 h 43155"/>
                  <a:gd name="T2" fmla="*/ 0 w 43200"/>
                  <a:gd name="T3" fmla="*/ 0 h 43155"/>
                  <a:gd name="T4" fmla="*/ 0 w 43200"/>
                  <a:gd name="T5" fmla="*/ 0 h 43155"/>
                  <a:gd name="T6" fmla="*/ 0 60000 65536"/>
                  <a:gd name="T7" fmla="*/ 0 60000 65536"/>
                  <a:gd name="T8" fmla="*/ 0 60000 65536"/>
                  <a:gd name="T9" fmla="*/ 0 w 43200"/>
                  <a:gd name="T10" fmla="*/ 0 h 43155"/>
                  <a:gd name="T11" fmla="*/ 43200 w 43200"/>
                  <a:gd name="T12" fmla="*/ 43155 h 43155"/>
                </a:gdLst>
                <a:ahLst/>
                <a:cxnLst>
                  <a:cxn ang="T6">
                    <a:pos x="T0" y="T1"/>
                  </a:cxn>
                  <a:cxn ang="T7">
                    <a:pos x="T2" y="T3"/>
                  </a:cxn>
                  <a:cxn ang="T8">
                    <a:pos x="T4" y="T5"/>
                  </a:cxn>
                </a:cxnLst>
                <a:rect l="T9" t="T10" r="T11" b="T12"/>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headEnd/>
                <a:tailEnd type="triangle" w="sm" len="sm"/>
              </a:ln>
            </p:spPr>
            <p:txBody>
              <a:bodyPr wrap="none" anchor="ctr"/>
              <a:lstStyle/>
              <a:p>
                <a:endParaRPr lang="en-US"/>
              </a:p>
            </p:txBody>
          </p:sp>
        </p:grpSp>
      </p:grpSp>
      <p:grpSp>
        <p:nvGrpSpPr>
          <p:cNvPr id="9" name="Group 274"/>
          <p:cNvGrpSpPr>
            <a:grpSpLocks/>
          </p:cNvGrpSpPr>
          <p:nvPr/>
        </p:nvGrpSpPr>
        <p:grpSpPr bwMode="auto">
          <a:xfrm>
            <a:off x="1361018" y="2277535"/>
            <a:ext cx="8951383" cy="863600"/>
            <a:chOff x="1255354" y="1360826"/>
            <a:chExt cx="7692611" cy="864126"/>
          </a:xfrm>
        </p:grpSpPr>
        <p:sp>
          <p:nvSpPr>
            <p:cNvPr id="276" name="Rounded Rectangle 275">
              <a:extLst>
                <a:ext uri="{FF2B5EF4-FFF2-40B4-BE49-F238E27FC236}"/>
              </a:extLst>
            </p:cNvPr>
            <p:cNvSpPr/>
            <p:nvPr/>
          </p:nvSpPr>
          <p:spPr>
            <a:xfrm>
              <a:off x="1255354" y="1360826"/>
              <a:ext cx="7634402" cy="864126"/>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688" name="Rectangle 4"/>
            <p:cNvSpPr>
              <a:spLocks noChangeArrowheads="1"/>
            </p:cNvSpPr>
            <p:nvPr/>
          </p:nvSpPr>
          <p:spPr bwMode="auto">
            <a:xfrm>
              <a:off x="1403751" y="1510348"/>
              <a:ext cx="7544214" cy="424991"/>
            </a:xfrm>
            <a:prstGeom prst="rect">
              <a:avLst/>
            </a:prstGeom>
            <a:noFill/>
            <a:ln w="9525" algn="ctr">
              <a:noFill/>
              <a:miter lim="800000"/>
              <a:headEnd/>
              <a:tailEnd/>
            </a:ln>
          </p:spPr>
          <p:txBody>
            <a:bodyPr wrap="square">
              <a:spAutoFit/>
            </a:bodyPr>
            <a:lstStyle/>
            <a:p>
              <a:pPr marL="342900" indent="-342900">
                <a:lnSpc>
                  <a:spcPct val="90000"/>
                </a:lnSpc>
                <a:spcBef>
                  <a:spcPct val="50000"/>
                </a:spcBef>
                <a:buFont typeface="Wingdings" pitchFamily="2" charset="2"/>
                <a:buChar char="v"/>
              </a:pPr>
              <a:r>
                <a:rPr kumimoji="1" lang="vi-VN" altLang="ko-KR" sz="2400" b="1" dirty="0" smtClean="0">
                  <a:solidFill>
                    <a:srgbClr val="0000FF"/>
                  </a:solidFill>
                  <a:ea typeface="굴림" pitchFamily="34" charset="-127"/>
                  <a:sym typeface="Wingdings" pitchFamily="2" charset="2"/>
                </a:rPr>
                <a:t>T/c HĐNK, trải nghiệm có mục tiêu phòng ngừa BLG</a:t>
              </a:r>
              <a:endParaRPr kumimoji="1" lang="en-US" altLang="ko-KR" sz="2400" b="1" dirty="0">
                <a:solidFill>
                  <a:srgbClr val="0000FF"/>
                </a:solidFill>
                <a:ea typeface="굴림" pitchFamily="34" charset="-127"/>
                <a:sym typeface="Wingdings" pitchFamily="2" charset="2"/>
              </a:endParaRPr>
            </a:p>
          </p:txBody>
        </p:sp>
        <p:grpSp>
          <p:nvGrpSpPr>
            <p:cNvPr id="10" name="Group 12"/>
            <p:cNvGrpSpPr>
              <a:grpSpLocks/>
            </p:cNvGrpSpPr>
            <p:nvPr/>
          </p:nvGrpSpPr>
          <p:grpSpPr bwMode="auto">
            <a:xfrm rot="3679437" flipH="1" flipV="1">
              <a:off x="2110753" y="1801258"/>
              <a:ext cx="239713" cy="58738"/>
              <a:chOff x="2532" y="1051"/>
              <a:chExt cx="893" cy="246"/>
            </a:xfrm>
          </p:grpSpPr>
          <p:grpSp>
            <p:nvGrpSpPr>
              <p:cNvPr id="11" name="Group 13"/>
              <p:cNvGrpSpPr>
                <a:grpSpLocks/>
              </p:cNvGrpSpPr>
              <p:nvPr/>
            </p:nvGrpSpPr>
            <p:grpSpPr bwMode="auto">
              <a:xfrm>
                <a:off x="2532" y="1051"/>
                <a:ext cx="743" cy="185"/>
                <a:chOff x="1565" y="2568"/>
                <a:chExt cx="1118" cy="279"/>
              </a:xfrm>
            </p:grpSpPr>
            <p:sp>
              <p:nvSpPr>
                <p:cNvPr id="24696"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97"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98" name="AutoShape 16"/>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99"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12" name="Group 18"/>
              <p:cNvGrpSpPr>
                <a:grpSpLocks/>
              </p:cNvGrpSpPr>
              <p:nvPr/>
            </p:nvGrpSpPr>
            <p:grpSpPr bwMode="auto">
              <a:xfrm rot="1353540">
                <a:off x="2682" y="1111"/>
                <a:ext cx="743" cy="186"/>
                <a:chOff x="1565" y="2568"/>
                <a:chExt cx="1118" cy="279"/>
              </a:xfrm>
            </p:grpSpPr>
            <p:sp>
              <p:nvSpPr>
                <p:cNvPr id="24692"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93"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94"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95"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grpSp>
      <p:grpSp>
        <p:nvGrpSpPr>
          <p:cNvPr id="13" name="Group 293"/>
          <p:cNvGrpSpPr>
            <a:grpSpLocks/>
          </p:cNvGrpSpPr>
          <p:nvPr/>
        </p:nvGrpSpPr>
        <p:grpSpPr bwMode="auto">
          <a:xfrm>
            <a:off x="1016001" y="1642534"/>
            <a:ext cx="7687734" cy="954283"/>
            <a:chOff x="-95477" y="455521"/>
            <a:chExt cx="6486465" cy="1654173"/>
          </a:xfrm>
        </p:grpSpPr>
        <p:sp>
          <p:nvSpPr>
            <p:cNvPr id="295" name="Rounded Rectangle 294">
              <a:extLst>
                <a:ext uri="{FF2B5EF4-FFF2-40B4-BE49-F238E27FC236}"/>
              </a:extLst>
            </p:cNvPr>
            <p:cNvSpPr/>
            <p:nvPr/>
          </p:nvSpPr>
          <p:spPr>
            <a:xfrm>
              <a:off x="-95477" y="455521"/>
              <a:ext cx="6272154" cy="1144749"/>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6" name="Rectangle 4">
              <a:extLst>
                <a:ext uri="{FF2B5EF4-FFF2-40B4-BE49-F238E27FC236}"/>
              </a:extLst>
            </p:cNvPr>
            <p:cNvSpPr>
              <a:spLocks noChangeArrowheads="1"/>
            </p:cNvSpPr>
            <p:nvPr/>
          </p:nvSpPr>
          <p:spPr bwMode="auto">
            <a:xfrm>
              <a:off x="134387" y="519846"/>
              <a:ext cx="6256601" cy="1589848"/>
            </a:xfrm>
            <a:prstGeom prst="rect">
              <a:avLst/>
            </a:prstGeom>
            <a:noFill/>
            <a:ln w="9525" algn="ctr">
              <a:noFill/>
              <a:miter lim="800000"/>
              <a:headEnd/>
              <a:tailEnd/>
            </a:ln>
            <a:effectLst/>
          </p:spPr>
          <p:txBody>
            <a:bodyPr>
              <a:spAutoFit/>
            </a:bodyPr>
            <a:lstStyle/>
            <a:p>
              <a:pPr marL="342900" indent="-342900">
                <a:lnSpc>
                  <a:spcPct val="90000"/>
                </a:lnSpc>
                <a:spcBef>
                  <a:spcPct val="50000"/>
                </a:spcBef>
                <a:buFont typeface="Wingdings" pitchFamily="2" charset="2"/>
                <a:buChar char="v"/>
                <a:defRPr/>
              </a:pPr>
              <a:r>
                <a:rPr kumimoji="1" lang="vi-VN" altLang="ko-KR" sz="2400" b="1" dirty="0" smtClean="0">
                  <a:solidFill>
                    <a:srgbClr val="7030A0"/>
                  </a:solidFill>
                  <a:ea typeface="굴림" pitchFamily="34" charset="-127"/>
                  <a:sym typeface="Wingdings" pitchFamily="2" charset="2"/>
                </a:rPr>
                <a:t>Thông qua CT, SGK</a:t>
              </a:r>
              <a:endParaRPr kumimoji="1" lang="en-US" altLang="ko-KR" sz="2400" dirty="0">
                <a:solidFill>
                  <a:srgbClr val="7030A0"/>
                </a:solidFill>
                <a:ea typeface="굴림" pitchFamily="34" charset="-127"/>
                <a:sym typeface="Wingdings" pitchFamily="2" charset="2"/>
              </a:endParaRPr>
            </a:p>
            <a:p>
              <a:pPr>
                <a:defRPr/>
              </a:pPr>
              <a:endParaRPr lang="en-US" sz="3200" b="1" dirty="0">
                <a:solidFill>
                  <a:prstClr val="black"/>
                </a:solidFill>
                <a:latin typeface="Arial" pitchFamily="34" charset="0"/>
                <a:cs typeface="Arial" pitchFamily="34" charset="0"/>
              </a:endParaRPr>
            </a:p>
          </p:txBody>
        </p:sp>
        <p:grpSp>
          <p:nvGrpSpPr>
            <p:cNvPr id="14" name="Group 9"/>
            <p:cNvGrpSpPr>
              <a:grpSpLocks/>
            </p:cNvGrpSpPr>
            <p:nvPr/>
          </p:nvGrpSpPr>
          <p:grpSpPr bwMode="auto">
            <a:xfrm rot="4976862" flipH="1">
              <a:off x="2175141" y="1664356"/>
              <a:ext cx="323850" cy="311150"/>
              <a:chOff x="1944" y="1111"/>
              <a:chExt cx="204" cy="196"/>
            </a:xfrm>
          </p:grpSpPr>
          <p:pic>
            <p:nvPicPr>
              <p:cNvPr id="24670" name="Picture 10" descr="circuler_1"/>
              <p:cNvPicPr>
                <a:picLocks noChangeAspect="1" noChangeArrowheads="1"/>
              </p:cNvPicPr>
              <p:nvPr/>
            </p:nvPicPr>
            <p:blipFill>
              <a:blip r:embed="rId3"/>
              <a:srcRect/>
              <a:stretch>
                <a:fillRect/>
              </a:stretch>
            </p:blipFill>
            <p:spPr bwMode="gray">
              <a:xfrm flipH="1">
                <a:off x="1961" y="1124"/>
                <a:ext cx="174" cy="172"/>
              </a:xfrm>
              <a:prstGeom prst="rect">
                <a:avLst/>
              </a:prstGeom>
              <a:noFill/>
              <a:ln w="9525">
                <a:noFill/>
                <a:miter lim="800000"/>
                <a:headEnd/>
                <a:tailEnd/>
              </a:ln>
            </p:spPr>
          </p:pic>
          <p:sp>
            <p:nvSpPr>
              <p:cNvPr id="299" name="Oval 11">
                <a:extLst>
                  <a:ext uri="{FF2B5EF4-FFF2-40B4-BE49-F238E27FC236}"/>
                </a:extLst>
              </p:cNvPr>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pPr>
                  <a:defRPr/>
                </a:pPr>
                <a:endParaRPr lang="en-US"/>
              </a:p>
            </p:txBody>
          </p:sp>
          <p:grpSp>
            <p:nvGrpSpPr>
              <p:cNvPr id="15" name="Group 12"/>
              <p:cNvGrpSpPr>
                <a:grpSpLocks/>
              </p:cNvGrpSpPr>
              <p:nvPr/>
            </p:nvGrpSpPr>
            <p:grpSpPr bwMode="auto">
              <a:xfrm rot="1297425" flipV="1">
                <a:off x="1971" y="1258"/>
                <a:ext cx="151" cy="37"/>
                <a:chOff x="2532" y="1051"/>
                <a:chExt cx="893" cy="246"/>
              </a:xfrm>
            </p:grpSpPr>
            <p:grpSp>
              <p:nvGrpSpPr>
                <p:cNvPr id="16" name="Group 13"/>
                <p:cNvGrpSpPr>
                  <a:grpSpLocks/>
                </p:cNvGrpSpPr>
                <p:nvPr/>
              </p:nvGrpSpPr>
              <p:grpSpPr bwMode="auto">
                <a:xfrm>
                  <a:off x="2532" y="1051"/>
                  <a:ext cx="743" cy="185"/>
                  <a:chOff x="1565" y="2568"/>
                  <a:chExt cx="1118" cy="279"/>
                </a:xfrm>
              </p:grpSpPr>
              <p:sp>
                <p:nvSpPr>
                  <p:cNvPr id="24683"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84"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85" name="AutoShape 16"/>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86"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17" name="Group 18"/>
                <p:cNvGrpSpPr>
                  <a:grpSpLocks/>
                </p:cNvGrpSpPr>
                <p:nvPr/>
              </p:nvGrpSpPr>
              <p:grpSpPr bwMode="auto">
                <a:xfrm rot="1353540">
                  <a:off x="2682" y="1111"/>
                  <a:ext cx="743" cy="186"/>
                  <a:chOff x="1565" y="2568"/>
                  <a:chExt cx="1118" cy="279"/>
                </a:xfrm>
              </p:grpSpPr>
              <p:sp>
                <p:nvSpPr>
                  <p:cNvPr id="24679"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80"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81"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82"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sp>
            <p:nvSpPr>
              <p:cNvPr id="24675" name="Arc 23"/>
              <p:cNvSpPr>
                <a:spLocks/>
              </p:cNvSpPr>
              <p:nvPr/>
            </p:nvSpPr>
            <p:spPr bwMode="gray">
              <a:xfrm rot="3847716">
                <a:off x="1948" y="1107"/>
                <a:ext cx="196" cy="204"/>
              </a:xfrm>
              <a:custGeom>
                <a:avLst/>
                <a:gdLst>
                  <a:gd name="T0" fmla="*/ 0 w 43200"/>
                  <a:gd name="T1" fmla="*/ 0 h 43155"/>
                  <a:gd name="T2" fmla="*/ 0 w 43200"/>
                  <a:gd name="T3" fmla="*/ 0 h 43155"/>
                  <a:gd name="T4" fmla="*/ 0 w 43200"/>
                  <a:gd name="T5" fmla="*/ 0 h 43155"/>
                  <a:gd name="T6" fmla="*/ 0 60000 65536"/>
                  <a:gd name="T7" fmla="*/ 0 60000 65536"/>
                  <a:gd name="T8" fmla="*/ 0 60000 65536"/>
                  <a:gd name="T9" fmla="*/ 0 w 43200"/>
                  <a:gd name="T10" fmla="*/ 0 h 43155"/>
                  <a:gd name="T11" fmla="*/ 43200 w 43200"/>
                  <a:gd name="T12" fmla="*/ 43155 h 43155"/>
                </a:gdLst>
                <a:ahLst/>
                <a:cxnLst>
                  <a:cxn ang="T6">
                    <a:pos x="T0" y="T1"/>
                  </a:cxn>
                  <a:cxn ang="T7">
                    <a:pos x="T2" y="T3"/>
                  </a:cxn>
                  <a:cxn ang="T8">
                    <a:pos x="T4" y="T5"/>
                  </a:cxn>
                </a:cxnLst>
                <a:rect l="T9" t="T10" r="T11" b="T12"/>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headEnd/>
                <a:tailEnd type="triangle" w="sm" len="sm"/>
              </a:ln>
            </p:spPr>
            <p:txBody>
              <a:bodyPr wrap="none" anchor="ctr"/>
              <a:lstStyle/>
              <a:p>
                <a:endParaRPr lang="en-US"/>
              </a:p>
            </p:txBody>
          </p:sp>
          <p:pic>
            <p:nvPicPr>
              <p:cNvPr id="24676" name="Picture 24" descr="light_shadow1"/>
              <p:cNvPicPr>
                <a:picLocks noChangeAspect="1" noChangeArrowheads="1"/>
              </p:cNvPicPr>
              <p:nvPr/>
            </p:nvPicPr>
            <p:blipFill>
              <a:blip r:embed="rId4"/>
              <a:srcRect t="23740"/>
              <a:stretch>
                <a:fillRect/>
              </a:stretch>
            </p:blipFill>
            <p:spPr bwMode="gray">
              <a:xfrm rot="2569845" flipH="1">
                <a:off x="2015" y="1139"/>
                <a:ext cx="129" cy="84"/>
              </a:xfrm>
              <a:prstGeom prst="rect">
                <a:avLst/>
              </a:prstGeom>
              <a:noFill/>
              <a:ln w="9525">
                <a:noFill/>
                <a:miter lim="800000"/>
                <a:headEnd/>
                <a:tailEnd/>
              </a:ln>
            </p:spPr>
          </p:pic>
        </p:grpSp>
      </p:grpSp>
      <p:grpSp>
        <p:nvGrpSpPr>
          <p:cNvPr id="18" name="Group 331"/>
          <p:cNvGrpSpPr>
            <a:grpSpLocks/>
          </p:cNvGrpSpPr>
          <p:nvPr/>
        </p:nvGrpSpPr>
        <p:grpSpPr bwMode="auto">
          <a:xfrm>
            <a:off x="1981176" y="3014146"/>
            <a:ext cx="9601224" cy="3220496"/>
            <a:chOff x="1332949" y="-1238380"/>
            <a:chExt cx="7201454" cy="3220236"/>
          </a:xfrm>
        </p:grpSpPr>
        <p:sp>
          <p:nvSpPr>
            <p:cNvPr id="333" name="Rounded Rectangle 332">
              <a:extLst>
                <a:ext uri="{FF2B5EF4-FFF2-40B4-BE49-F238E27FC236}"/>
              </a:extLst>
            </p:cNvPr>
            <p:cNvSpPr/>
            <p:nvPr/>
          </p:nvSpPr>
          <p:spPr>
            <a:xfrm>
              <a:off x="1332967" y="-1221460"/>
              <a:ext cx="7201436" cy="863530"/>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653" name="Rectangle 4"/>
            <p:cNvSpPr>
              <a:spLocks noChangeArrowheads="1"/>
            </p:cNvSpPr>
            <p:nvPr/>
          </p:nvSpPr>
          <p:spPr bwMode="auto">
            <a:xfrm>
              <a:off x="1332949" y="-1238380"/>
              <a:ext cx="7112547" cy="812464"/>
            </a:xfrm>
            <a:prstGeom prst="rect">
              <a:avLst/>
            </a:prstGeom>
            <a:noFill/>
            <a:ln w="9525" algn="ctr">
              <a:noFill/>
              <a:miter lim="800000"/>
              <a:headEnd/>
              <a:tailEnd/>
            </a:ln>
          </p:spPr>
          <p:txBody>
            <a:bodyPr wrap="square">
              <a:spAutoFit/>
            </a:bodyPr>
            <a:lstStyle/>
            <a:p>
              <a:pPr marL="457200" indent="-457200">
                <a:lnSpc>
                  <a:spcPct val="90000"/>
                </a:lnSpc>
                <a:spcBef>
                  <a:spcPct val="50000"/>
                </a:spcBef>
                <a:buFont typeface="Wingdings" pitchFamily="2" charset="2"/>
                <a:buChar char="v"/>
              </a:pPr>
              <a:r>
                <a:rPr lang="en-US" altLang="en-US" sz="2800" b="1" dirty="0" smtClean="0">
                  <a:cs typeface="Arial" charset="0"/>
                </a:rPr>
                <a:t>T</a:t>
              </a:r>
              <a:r>
                <a:rPr kumimoji="1" lang="vi-VN" altLang="ko-KR" sz="2400" b="1" dirty="0" smtClean="0">
                  <a:ea typeface="굴림" pitchFamily="34" charset="-127"/>
                  <a:sym typeface="Wingdings" pitchFamily="2" charset="2"/>
                </a:rPr>
                <a:t>/c các HĐHT trên lớp để nhận biết, phòng ngừa, ứng phó BLG  </a:t>
              </a:r>
              <a:endParaRPr kumimoji="1" lang="en-US" altLang="ko-KR" sz="2400" b="1" dirty="0">
                <a:ea typeface="굴림" pitchFamily="34" charset="-127"/>
                <a:sym typeface="Wingdings" pitchFamily="2" charset="2"/>
              </a:endParaRPr>
            </a:p>
          </p:txBody>
        </p:sp>
        <p:grpSp>
          <p:nvGrpSpPr>
            <p:cNvPr id="19" name="Group 9"/>
            <p:cNvGrpSpPr>
              <a:grpSpLocks/>
            </p:cNvGrpSpPr>
            <p:nvPr/>
          </p:nvGrpSpPr>
          <p:grpSpPr bwMode="auto">
            <a:xfrm rot="4976862" flipH="1">
              <a:off x="2175141" y="1664356"/>
              <a:ext cx="323850" cy="311150"/>
              <a:chOff x="1944" y="1111"/>
              <a:chExt cx="204" cy="196"/>
            </a:xfrm>
          </p:grpSpPr>
          <p:grpSp>
            <p:nvGrpSpPr>
              <p:cNvPr id="20" name="Group 12"/>
              <p:cNvGrpSpPr>
                <a:grpSpLocks/>
              </p:cNvGrpSpPr>
              <p:nvPr/>
            </p:nvGrpSpPr>
            <p:grpSpPr bwMode="auto">
              <a:xfrm rot="1297425" flipV="1">
                <a:off x="1971" y="1258"/>
                <a:ext cx="151" cy="37"/>
                <a:chOff x="2532" y="1051"/>
                <a:chExt cx="893" cy="246"/>
              </a:xfrm>
            </p:grpSpPr>
            <p:grpSp>
              <p:nvGrpSpPr>
                <p:cNvPr id="21" name="Group 13"/>
                <p:cNvGrpSpPr>
                  <a:grpSpLocks/>
                </p:cNvGrpSpPr>
                <p:nvPr/>
              </p:nvGrpSpPr>
              <p:grpSpPr bwMode="auto">
                <a:xfrm>
                  <a:off x="2532" y="1051"/>
                  <a:ext cx="743" cy="185"/>
                  <a:chOff x="1565" y="2568"/>
                  <a:chExt cx="1118" cy="279"/>
                </a:xfrm>
              </p:grpSpPr>
              <p:sp>
                <p:nvSpPr>
                  <p:cNvPr id="24663"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64"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65" name="AutoShape 16"/>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66"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22" name="Group 18"/>
                <p:cNvGrpSpPr>
                  <a:grpSpLocks/>
                </p:cNvGrpSpPr>
                <p:nvPr/>
              </p:nvGrpSpPr>
              <p:grpSpPr bwMode="auto">
                <a:xfrm rot="1353540">
                  <a:off x="2682" y="1111"/>
                  <a:ext cx="743" cy="186"/>
                  <a:chOff x="1565" y="2568"/>
                  <a:chExt cx="1118" cy="279"/>
                </a:xfrm>
              </p:grpSpPr>
              <p:sp>
                <p:nvSpPr>
                  <p:cNvPr id="24659"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60"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61"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62"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sp>
            <p:nvSpPr>
              <p:cNvPr id="24656" name="Arc 23"/>
              <p:cNvSpPr>
                <a:spLocks/>
              </p:cNvSpPr>
              <p:nvPr/>
            </p:nvSpPr>
            <p:spPr bwMode="gray">
              <a:xfrm rot="3847716">
                <a:off x="1948" y="1107"/>
                <a:ext cx="196" cy="204"/>
              </a:xfrm>
              <a:custGeom>
                <a:avLst/>
                <a:gdLst>
                  <a:gd name="T0" fmla="*/ 0 w 43200"/>
                  <a:gd name="T1" fmla="*/ 0 h 43155"/>
                  <a:gd name="T2" fmla="*/ 0 w 43200"/>
                  <a:gd name="T3" fmla="*/ 0 h 43155"/>
                  <a:gd name="T4" fmla="*/ 0 w 43200"/>
                  <a:gd name="T5" fmla="*/ 0 h 43155"/>
                  <a:gd name="T6" fmla="*/ 0 60000 65536"/>
                  <a:gd name="T7" fmla="*/ 0 60000 65536"/>
                  <a:gd name="T8" fmla="*/ 0 60000 65536"/>
                  <a:gd name="T9" fmla="*/ 0 w 43200"/>
                  <a:gd name="T10" fmla="*/ 0 h 43155"/>
                  <a:gd name="T11" fmla="*/ 43200 w 43200"/>
                  <a:gd name="T12" fmla="*/ 43155 h 43155"/>
                </a:gdLst>
                <a:ahLst/>
                <a:cxnLst>
                  <a:cxn ang="T6">
                    <a:pos x="T0" y="T1"/>
                  </a:cxn>
                  <a:cxn ang="T7">
                    <a:pos x="T2" y="T3"/>
                  </a:cxn>
                  <a:cxn ang="T8">
                    <a:pos x="T4" y="T5"/>
                  </a:cxn>
                </a:cxnLst>
                <a:rect l="T9" t="T10" r="T11" b="T12"/>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headEnd/>
                <a:tailEnd type="triangle" w="sm" len="sm"/>
              </a:ln>
            </p:spPr>
            <p:txBody>
              <a:bodyPr wrap="none" anchor="ctr"/>
              <a:lstStyle/>
              <a:p>
                <a:endParaRPr lang="en-US"/>
              </a:p>
            </p:txBody>
          </p:sp>
        </p:grpSp>
      </p:grpSp>
      <p:grpSp>
        <p:nvGrpSpPr>
          <p:cNvPr id="23" name="Group 9"/>
          <p:cNvGrpSpPr>
            <a:grpSpLocks/>
          </p:cNvGrpSpPr>
          <p:nvPr/>
        </p:nvGrpSpPr>
        <p:grpSpPr bwMode="auto">
          <a:xfrm>
            <a:off x="1896534" y="3801534"/>
            <a:ext cx="9211733" cy="838200"/>
            <a:chOff x="2181491" y="1216941"/>
            <a:chExt cx="7203373" cy="838200"/>
          </a:xfrm>
        </p:grpSpPr>
        <p:sp>
          <p:nvSpPr>
            <p:cNvPr id="90" name="Rounded Rectangle 89">
              <a:extLst>
                <a:ext uri="{FF2B5EF4-FFF2-40B4-BE49-F238E27FC236}"/>
              </a:extLst>
            </p:cNvPr>
            <p:cNvSpPr/>
            <p:nvPr/>
          </p:nvSpPr>
          <p:spPr>
            <a:xfrm>
              <a:off x="2391483" y="1216941"/>
              <a:ext cx="6993381" cy="838200"/>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638" name="Rectangle 4"/>
            <p:cNvSpPr>
              <a:spLocks noChangeArrowheads="1"/>
            </p:cNvSpPr>
            <p:nvPr/>
          </p:nvSpPr>
          <p:spPr bwMode="auto">
            <a:xfrm>
              <a:off x="2334224" y="1369341"/>
              <a:ext cx="7012460" cy="438582"/>
            </a:xfrm>
            <a:prstGeom prst="rect">
              <a:avLst/>
            </a:prstGeom>
            <a:noFill/>
            <a:ln w="9525" algn="ctr">
              <a:noFill/>
              <a:miter lim="800000"/>
              <a:headEnd/>
              <a:tailEnd/>
            </a:ln>
          </p:spPr>
          <p:txBody>
            <a:bodyPr wrap="square">
              <a:spAutoFit/>
            </a:bodyPr>
            <a:lstStyle/>
            <a:p>
              <a:pPr marL="342900" indent="-342900">
                <a:lnSpc>
                  <a:spcPct val="90000"/>
                </a:lnSpc>
                <a:spcBef>
                  <a:spcPct val="50000"/>
                </a:spcBef>
                <a:buFont typeface="Wingdings" pitchFamily="2" charset="2"/>
                <a:buChar char="v"/>
              </a:pPr>
              <a:r>
                <a:rPr kumimoji="1" lang="vi-VN" altLang="ko-KR" sz="2400" b="1" dirty="0" smtClean="0">
                  <a:solidFill>
                    <a:srgbClr val="7030A0"/>
                  </a:solidFill>
                  <a:ea typeface="굴림" pitchFamily="34" charset="-127"/>
                  <a:sym typeface="Wingdings" pitchFamily="2" charset="2"/>
                </a:rPr>
                <a:t>Nhận biết sớm các dấu hiệu của/có thể dẫn đến BLG</a:t>
              </a:r>
              <a:endParaRPr lang="en-US" altLang="en-US" sz="2400" b="1" dirty="0">
                <a:solidFill>
                  <a:srgbClr val="7030A0"/>
                </a:solidFill>
                <a:cs typeface="Arial" charset="0"/>
              </a:endParaRPr>
            </a:p>
          </p:txBody>
        </p:sp>
        <p:grpSp>
          <p:nvGrpSpPr>
            <p:cNvPr id="24" name="Group 9"/>
            <p:cNvGrpSpPr>
              <a:grpSpLocks/>
            </p:cNvGrpSpPr>
            <p:nvPr/>
          </p:nvGrpSpPr>
          <p:grpSpPr bwMode="auto">
            <a:xfrm rot="4976862" flipH="1">
              <a:off x="2175141" y="1664356"/>
              <a:ext cx="323850" cy="311150"/>
              <a:chOff x="1944" y="1111"/>
              <a:chExt cx="204" cy="196"/>
            </a:xfrm>
          </p:grpSpPr>
          <p:grpSp>
            <p:nvGrpSpPr>
              <p:cNvPr id="25" name="Group 12"/>
              <p:cNvGrpSpPr>
                <a:grpSpLocks/>
              </p:cNvGrpSpPr>
              <p:nvPr/>
            </p:nvGrpSpPr>
            <p:grpSpPr bwMode="auto">
              <a:xfrm rot="1297425" flipV="1">
                <a:off x="1969" y="1253"/>
                <a:ext cx="150" cy="36"/>
                <a:chOff x="2528" y="1060"/>
                <a:chExt cx="894" cy="236"/>
              </a:xfrm>
            </p:grpSpPr>
            <p:grpSp>
              <p:nvGrpSpPr>
                <p:cNvPr id="26" name="Group 13"/>
                <p:cNvGrpSpPr>
                  <a:grpSpLocks/>
                </p:cNvGrpSpPr>
                <p:nvPr/>
              </p:nvGrpSpPr>
              <p:grpSpPr bwMode="auto">
                <a:xfrm>
                  <a:off x="2528" y="1060"/>
                  <a:ext cx="742" cy="186"/>
                  <a:chOff x="1565" y="2568"/>
                  <a:chExt cx="1118" cy="279"/>
                </a:xfrm>
              </p:grpSpPr>
              <p:sp>
                <p:nvSpPr>
                  <p:cNvPr id="24648"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49"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50" name="AutoShape 16"/>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51"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27" name="Group 18"/>
                <p:cNvGrpSpPr>
                  <a:grpSpLocks/>
                </p:cNvGrpSpPr>
                <p:nvPr/>
              </p:nvGrpSpPr>
              <p:grpSpPr bwMode="auto">
                <a:xfrm rot="1353540">
                  <a:off x="2680" y="1110"/>
                  <a:ext cx="742" cy="186"/>
                  <a:chOff x="1565" y="2568"/>
                  <a:chExt cx="1118" cy="279"/>
                </a:xfrm>
              </p:grpSpPr>
              <p:sp>
                <p:nvSpPr>
                  <p:cNvPr id="24644"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45"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46"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47"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sp>
            <p:nvSpPr>
              <p:cNvPr id="24641" name="Arc 23"/>
              <p:cNvSpPr>
                <a:spLocks/>
              </p:cNvSpPr>
              <p:nvPr/>
            </p:nvSpPr>
            <p:spPr bwMode="gray">
              <a:xfrm rot="3847716">
                <a:off x="1948" y="1107"/>
                <a:ext cx="196" cy="204"/>
              </a:xfrm>
              <a:custGeom>
                <a:avLst/>
                <a:gdLst>
                  <a:gd name="T0" fmla="*/ 0 w 43200"/>
                  <a:gd name="T1" fmla="*/ 0 h 43155"/>
                  <a:gd name="T2" fmla="*/ 0 w 43200"/>
                  <a:gd name="T3" fmla="*/ 0 h 43155"/>
                  <a:gd name="T4" fmla="*/ 0 w 43200"/>
                  <a:gd name="T5" fmla="*/ 0 h 43155"/>
                  <a:gd name="T6" fmla="*/ 0 60000 65536"/>
                  <a:gd name="T7" fmla="*/ 0 60000 65536"/>
                  <a:gd name="T8" fmla="*/ 0 60000 65536"/>
                  <a:gd name="T9" fmla="*/ 0 w 43200"/>
                  <a:gd name="T10" fmla="*/ 0 h 43155"/>
                  <a:gd name="T11" fmla="*/ 43200 w 43200"/>
                  <a:gd name="T12" fmla="*/ 43155 h 43155"/>
                </a:gdLst>
                <a:ahLst/>
                <a:cxnLst>
                  <a:cxn ang="T6">
                    <a:pos x="T0" y="T1"/>
                  </a:cxn>
                  <a:cxn ang="T7">
                    <a:pos x="T2" y="T3"/>
                  </a:cxn>
                  <a:cxn ang="T8">
                    <a:pos x="T4" y="T5"/>
                  </a:cxn>
                </a:cxnLst>
                <a:rect l="T9" t="T10" r="T11" b="T12"/>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headEnd/>
                <a:tailEnd type="triangle" w="sm" len="sm"/>
              </a:ln>
            </p:spPr>
            <p:txBody>
              <a:bodyPr wrap="none" anchor="ctr"/>
              <a:lstStyle/>
              <a:p>
                <a:endParaRPr lang="en-US"/>
              </a:p>
            </p:txBody>
          </p:sp>
        </p:grpSp>
      </p:grpSp>
      <p:grpSp>
        <p:nvGrpSpPr>
          <p:cNvPr id="28" name="Group 9"/>
          <p:cNvGrpSpPr>
            <a:grpSpLocks/>
          </p:cNvGrpSpPr>
          <p:nvPr/>
        </p:nvGrpSpPr>
        <p:grpSpPr bwMode="auto">
          <a:xfrm rot="4976862" flipH="1">
            <a:off x="3824024" y="4542102"/>
            <a:ext cx="46038" cy="378884"/>
            <a:chOff x="1944" y="1111"/>
            <a:chExt cx="204" cy="196"/>
          </a:xfrm>
        </p:grpSpPr>
        <p:pic>
          <p:nvPicPr>
            <p:cNvPr id="24620" name="Picture 10" descr="circuler_1"/>
            <p:cNvPicPr>
              <a:picLocks noChangeAspect="1" noChangeArrowheads="1"/>
            </p:cNvPicPr>
            <p:nvPr/>
          </p:nvPicPr>
          <p:blipFill>
            <a:blip r:embed="rId5"/>
            <a:srcRect/>
            <a:stretch>
              <a:fillRect/>
            </a:stretch>
          </p:blipFill>
          <p:spPr bwMode="gray">
            <a:xfrm flipH="1">
              <a:off x="1961" y="1124"/>
              <a:ext cx="174" cy="172"/>
            </a:xfrm>
            <a:prstGeom prst="rect">
              <a:avLst/>
            </a:prstGeom>
            <a:noFill/>
            <a:ln w="9525">
              <a:noFill/>
              <a:miter lim="800000"/>
              <a:headEnd/>
              <a:tailEnd/>
            </a:ln>
          </p:spPr>
        </p:pic>
        <p:sp>
          <p:nvSpPr>
            <p:cNvPr id="113" name="Oval 11">
              <a:extLst>
                <a:ext uri="{FF2B5EF4-FFF2-40B4-BE49-F238E27FC236}"/>
              </a:extLst>
            </p:cNvPr>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pPr>
                <a:defRPr/>
              </a:pPr>
              <a:endParaRPr lang="en-US"/>
            </a:p>
          </p:txBody>
        </p:sp>
        <p:grpSp>
          <p:nvGrpSpPr>
            <p:cNvPr id="29" name="Group 12"/>
            <p:cNvGrpSpPr>
              <a:grpSpLocks/>
            </p:cNvGrpSpPr>
            <p:nvPr/>
          </p:nvGrpSpPr>
          <p:grpSpPr bwMode="auto">
            <a:xfrm rot="1297425" flipV="1">
              <a:off x="1969" y="1253"/>
              <a:ext cx="150" cy="36"/>
              <a:chOff x="2528" y="1060"/>
              <a:chExt cx="894" cy="236"/>
            </a:xfrm>
          </p:grpSpPr>
          <p:grpSp>
            <p:nvGrpSpPr>
              <p:cNvPr id="30" name="Group 13"/>
              <p:cNvGrpSpPr>
                <a:grpSpLocks/>
              </p:cNvGrpSpPr>
              <p:nvPr/>
            </p:nvGrpSpPr>
            <p:grpSpPr bwMode="auto">
              <a:xfrm>
                <a:off x="2528" y="1060"/>
                <a:ext cx="742" cy="186"/>
                <a:chOff x="1565" y="2568"/>
                <a:chExt cx="1118" cy="279"/>
              </a:xfrm>
            </p:grpSpPr>
            <p:sp>
              <p:nvSpPr>
                <p:cNvPr id="24633"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34"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35" name="AutoShape 16"/>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36"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31" name="Group 18"/>
              <p:cNvGrpSpPr>
                <a:grpSpLocks/>
              </p:cNvGrpSpPr>
              <p:nvPr/>
            </p:nvGrpSpPr>
            <p:grpSpPr bwMode="auto">
              <a:xfrm rot="1353540">
                <a:off x="2680" y="1110"/>
                <a:ext cx="742" cy="186"/>
                <a:chOff x="1565" y="2568"/>
                <a:chExt cx="1118" cy="279"/>
              </a:xfrm>
            </p:grpSpPr>
            <p:sp>
              <p:nvSpPr>
                <p:cNvPr id="24629"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30"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31"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32"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sp>
          <p:nvSpPr>
            <p:cNvPr id="24625" name="Arc 23"/>
            <p:cNvSpPr>
              <a:spLocks/>
            </p:cNvSpPr>
            <p:nvPr/>
          </p:nvSpPr>
          <p:spPr bwMode="gray">
            <a:xfrm rot="3847716">
              <a:off x="1948" y="1107"/>
              <a:ext cx="196" cy="204"/>
            </a:xfrm>
            <a:custGeom>
              <a:avLst/>
              <a:gdLst>
                <a:gd name="T0" fmla="*/ 0 w 43200"/>
                <a:gd name="T1" fmla="*/ 0 h 43155"/>
                <a:gd name="T2" fmla="*/ 0 w 43200"/>
                <a:gd name="T3" fmla="*/ 0 h 43155"/>
                <a:gd name="T4" fmla="*/ 0 w 43200"/>
                <a:gd name="T5" fmla="*/ 0 h 43155"/>
                <a:gd name="T6" fmla="*/ 0 60000 65536"/>
                <a:gd name="T7" fmla="*/ 0 60000 65536"/>
                <a:gd name="T8" fmla="*/ 0 60000 65536"/>
                <a:gd name="T9" fmla="*/ 0 w 43200"/>
                <a:gd name="T10" fmla="*/ 0 h 43155"/>
                <a:gd name="T11" fmla="*/ 43200 w 43200"/>
                <a:gd name="T12" fmla="*/ 43155 h 43155"/>
              </a:gdLst>
              <a:ahLst/>
              <a:cxnLst>
                <a:cxn ang="T6">
                  <a:pos x="T0" y="T1"/>
                </a:cxn>
                <a:cxn ang="T7">
                  <a:pos x="T2" y="T3"/>
                </a:cxn>
                <a:cxn ang="T8">
                  <a:pos x="T4" y="T5"/>
                </a:cxn>
              </a:cxnLst>
              <a:rect l="T9" t="T10" r="T11" b="T12"/>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headEnd/>
              <a:tailEnd type="triangle" w="sm" len="sm"/>
            </a:ln>
          </p:spPr>
          <p:txBody>
            <a:bodyPr wrap="none" anchor="ctr"/>
            <a:lstStyle/>
            <a:p>
              <a:endParaRPr lang="en-US"/>
            </a:p>
          </p:txBody>
        </p:sp>
        <p:pic>
          <p:nvPicPr>
            <p:cNvPr id="24626" name="Picture 24" descr="light_shadow1"/>
            <p:cNvPicPr>
              <a:picLocks noChangeAspect="1" noChangeArrowheads="1"/>
            </p:cNvPicPr>
            <p:nvPr/>
          </p:nvPicPr>
          <p:blipFill>
            <a:blip r:embed="rId6"/>
            <a:srcRect t="23740"/>
            <a:stretch>
              <a:fillRect/>
            </a:stretch>
          </p:blipFill>
          <p:spPr bwMode="gray">
            <a:xfrm rot="2569845" flipH="1">
              <a:off x="2015" y="1139"/>
              <a:ext cx="129" cy="84"/>
            </a:xfrm>
            <a:prstGeom prst="rect">
              <a:avLst/>
            </a:prstGeom>
            <a:noFill/>
            <a:ln w="9525">
              <a:noFill/>
              <a:miter lim="800000"/>
              <a:headEnd/>
              <a:tailEnd/>
            </a:ln>
          </p:spPr>
        </p:pic>
      </p:grpSp>
      <p:sp>
        <p:nvSpPr>
          <p:cNvPr id="145" name="Rounded Rectangle 144">
            <a:extLst>
              <a:ext uri="{FF2B5EF4-FFF2-40B4-BE49-F238E27FC236}"/>
            </a:extLst>
          </p:cNvPr>
          <p:cNvSpPr/>
          <p:nvPr/>
        </p:nvSpPr>
        <p:spPr>
          <a:xfrm>
            <a:off x="2387599" y="4478866"/>
            <a:ext cx="9550401" cy="838200"/>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vi-VN" altLang="ko-KR" sz="2700" b="1" dirty="0" smtClean="0">
              <a:solidFill>
                <a:srgbClr val="002060"/>
              </a:solidFill>
              <a:latin typeface="Arial" charset="0"/>
              <a:ea typeface="굴림" pitchFamily="34" charset="-127"/>
              <a:sym typeface="Wingdings" pitchFamily="2" charset="2"/>
            </a:endParaRPr>
          </a:p>
          <a:p>
            <a:pPr marL="342900" indent="-342900">
              <a:buFont typeface="Wingdings" pitchFamily="2" charset="2"/>
              <a:buChar char="v"/>
              <a:defRPr/>
            </a:pPr>
            <a:r>
              <a:rPr kumimoji="1" lang="vi-VN" altLang="ko-KR" sz="2400" b="1" dirty="0" smtClean="0">
                <a:solidFill>
                  <a:srgbClr val="0000FF"/>
                </a:solidFill>
                <a:latin typeface="+mj-lt"/>
                <a:ea typeface="굴림" pitchFamily="34" charset="-127"/>
                <a:sym typeface="Wingdings" pitchFamily="2" charset="2"/>
              </a:rPr>
              <a:t>Đảm bảo đối xử bình đẳng với HS nam, HS nữ, HS LGBT</a:t>
            </a:r>
            <a:endParaRPr kumimoji="1" lang="en-US" altLang="ko-KR" sz="2400" dirty="0">
              <a:solidFill>
                <a:srgbClr val="0000FF"/>
              </a:solidFill>
              <a:latin typeface="+mj-lt"/>
              <a:ea typeface="굴림" pitchFamily="34" charset="-127"/>
              <a:sym typeface="Wingdings" pitchFamily="2" charset="2"/>
            </a:endParaRPr>
          </a:p>
          <a:p>
            <a:pPr marL="285750" indent="-285750" algn="ctr">
              <a:buFont typeface="Wingdings" pitchFamily="2" charset="2"/>
              <a:buChar char="v"/>
              <a:defRPr/>
            </a:pPr>
            <a:endParaRPr lang="en-US" dirty="0"/>
          </a:p>
        </p:txBody>
      </p:sp>
      <p:grpSp>
        <p:nvGrpSpPr>
          <p:cNvPr id="23552" name="Group 274"/>
          <p:cNvGrpSpPr>
            <a:grpSpLocks/>
          </p:cNvGrpSpPr>
          <p:nvPr/>
        </p:nvGrpSpPr>
        <p:grpSpPr bwMode="auto">
          <a:xfrm>
            <a:off x="2438400" y="5266267"/>
            <a:ext cx="8551333" cy="745066"/>
            <a:chOff x="2181491" y="1445540"/>
            <a:chExt cx="6646418" cy="864125"/>
          </a:xfrm>
        </p:grpSpPr>
        <p:sp>
          <p:nvSpPr>
            <p:cNvPr id="147" name="Rounded Rectangle 146">
              <a:extLst>
                <a:ext uri="{FF2B5EF4-FFF2-40B4-BE49-F238E27FC236}"/>
              </a:extLst>
            </p:cNvPr>
            <p:cNvSpPr/>
            <p:nvPr/>
          </p:nvSpPr>
          <p:spPr>
            <a:xfrm>
              <a:off x="2390802" y="1445540"/>
              <a:ext cx="6066789" cy="864125"/>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607" name="Rectangle 4"/>
            <p:cNvSpPr>
              <a:spLocks noChangeArrowheads="1"/>
            </p:cNvSpPr>
            <p:nvPr/>
          </p:nvSpPr>
          <p:spPr bwMode="auto">
            <a:xfrm>
              <a:off x="2443410" y="1612008"/>
              <a:ext cx="6384499" cy="492603"/>
            </a:xfrm>
            <a:prstGeom prst="rect">
              <a:avLst/>
            </a:prstGeom>
            <a:noFill/>
            <a:ln w="9525" algn="ctr">
              <a:noFill/>
              <a:miter lim="800000"/>
              <a:headEnd/>
              <a:tailEnd/>
            </a:ln>
          </p:spPr>
          <p:txBody>
            <a:bodyPr>
              <a:spAutoFit/>
            </a:bodyPr>
            <a:lstStyle/>
            <a:p>
              <a:pPr marL="342900" indent="-342900">
                <a:lnSpc>
                  <a:spcPct val="90000"/>
                </a:lnSpc>
                <a:spcBef>
                  <a:spcPct val="50000"/>
                </a:spcBef>
                <a:buFont typeface="Wingdings" pitchFamily="2" charset="2"/>
                <a:buChar char="v"/>
              </a:pPr>
              <a:r>
                <a:rPr kumimoji="1" lang="vi-VN" altLang="ko-KR" sz="2400" b="1" dirty="0" smtClean="0">
                  <a:ea typeface="굴림" pitchFamily="34" charset="-127"/>
                  <a:sym typeface="Wingdings" pitchFamily="2" charset="2"/>
                </a:rPr>
                <a:t>XD MQH tích cực giữa GV-HS</a:t>
              </a:r>
              <a:endParaRPr kumimoji="1" lang="en-US" altLang="ko-KR" sz="2400" b="1" dirty="0">
                <a:ea typeface="굴림" pitchFamily="34" charset="-127"/>
                <a:sym typeface="Wingdings" pitchFamily="2" charset="2"/>
              </a:endParaRPr>
            </a:p>
          </p:txBody>
        </p:sp>
        <p:grpSp>
          <p:nvGrpSpPr>
            <p:cNvPr id="23553" name="Group 9"/>
            <p:cNvGrpSpPr>
              <a:grpSpLocks/>
            </p:cNvGrpSpPr>
            <p:nvPr/>
          </p:nvGrpSpPr>
          <p:grpSpPr bwMode="auto">
            <a:xfrm rot="4976862" flipH="1">
              <a:off x="2175141" y="1664356"/>
              <a:ext cx="323850" cy="311150"/>
              <a:chOff x="1944" y="1111"/>
              <a:chExt cx="204" cy="196"/>
            </a:xfrm>
          </p:grpSpPr>
          <p:grpSp>
            <p:nvGrpSpPr>
              <p:cNvPr id="23555" name="Group 12"/>
              <p:cNvGrpSpPr>
                <a:grpSpLocks/>
              </p:cNvGrpSpPr>
              <p:nvPr/>
            </p:nvGrpSpPr>
            <p:grpSpPr bwMode="auto">
              <a:xfrm rot="1297425" flipV="1">
                <a:off x="1969" y="1253"/>
                <a:ext cx="150" cy="36"/>
                <a:chOff x="2528" y="1060"/>
                <a:chExt cx="894" cy="236"/>
              </a:xfrm>
            </p:grpSpPr>
            <p:grpSp>
              <p:nvGrpSpPr>
                <p:cNvPr id="23556" name="Group 13"/>
                <p:cNvGrpSpPr>
                  <a:grpSpLocks/>
                </p:cNvGrpSpPr>
                <p:nvPr/>
              </p:nvGrpSpPr>
              <p:grpSpPr bwMode="auto">
                <a:xfrm>
                  <a:off x="2528" y="1060"/>
                  <a:ext cx="742" cy="186"/>
                  <a:chOff x="1565" y="2568"/>
                  <a:chExt cx="1118" cy="279"/>
                </a:xfrm>
              </p:grpSpPr>
              <p:sp>
                <p:nvSpPr>
                  <p:cNvPr id="24617"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18"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19"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23557" name="Group 18"/>
                <p:cNvGrpSpPr>
                  <a:grpSpLocks/>
                </p:cNvGrpSpPr>
                <p:nvPr/>
              </p:nvGrpSpPr>
              <p:grpSpPr bwMode="auto">
                <a:xfrm rot="1353540">
                  <a:off x="2680" y="1110"/>
                  <a:ext cx="742" cy="186"/>
                  <a:chOff x="1565" y="2568"/>
                  <a:chExt cx="1118" cy="279"/>
                </a:xfrm>
              </p:grpSpPr>
              <p:sp>
                <p:nvSpPr>
                  <p:cNvPr id="24613"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14"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15"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16"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sp>
            <p:nvSpPr>
              <p:cNvPr id="24610" name="Arc 23"/>
              <p:cNvSpPr>
                <a:spLocks/>
              </p:cNvSpPr>
              <p:nvPr/>
            </p:nvSpPr>
            <p:spPr bwMode="gray">
              <a:xfrm rot="3847716">
                <a:off x="1948" y="1107"/>
                <a:ext cx="196" cy="204"/>
              </a:xfrm>
              <a:custGeom>
                <a:avLst/>
                <a:gdLst>
                  <a:gd name="T0" fmla="*/ 0 w 43200"/>
                  <a:gd name="T1" fmla="*/ 0 h 43155"/>
                  <a:gd name="T2" fmla="*/ 0 w 43200"/>
                  <a:gd name="T3" fmla="*/ 0 h 43155"/>
                  <a:gd name="T4" fmla="*/ 0 w 43200"/>
                  <a:gd name="T5" fmla="*/ 0 h 43155"/>
                  <a:gd name="T6" fmla="*/ 0 60000 65536"/>
                  <a:gd name="T7" fmla="*/ 0 60000 65536"/>
                  <a:gd name="T8" fmla="*/ 0 60000 65536"/>
                  <a:gd name="T9" fmla="*/ 0 w 43200"/>
                  <a:gd name="T10" fmla="*/ 0 h 43155"/>
                  <a:gd name="T11" fmla="*/ 43200 w 43200"/>
                  <a:gd name="T12" fmla="*/ 43155 h 43155"/>
                </a:gdLst>
                <a:ahLst/>
                <a:cxnLst>
                  <a:cxn ang="T6">
                    <a:pos x="T0" y="T1"/>
                  </a:cxn>
                  <a:cxn ang="T7">
                    <a:pos x="T2" y="T3"/>
                  </a:cxn>
                  <a:cxn ang="T8">
                    <a:pos x="T4" y="T5"/>
                  </a:cxn>
                </a:cxnLst>
                <a:rect l="T9" t="T10" r="T11" b="T12"/>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headEnd/>
                <a:tailEnd type="triangle" w="sm" len="sm"/>
              </a:ln>
            </p:spPr>
            <p:txBody>
              <a:bodyPr wrap="none" anchor="ctr"/>
              <a:lstStyle/>
              <a:p>
                <a:endParaRPr lang="en-US"/>
              </a:p>
            </p:txBody>
          </p:sp>
        </p:grpSp>
      </p:grpSp>
      <p:grpSp>
        <p:nvGrpSpPr>
          <p:cNvPr id="23558" name="Group 331"/>
          <p:cNvGrpSpPr>
            <a:grpSpLocks/>
          </p:cNvGrpSpPr>
          <p:nvPr/>
        </p:nvGrpSpPr>
        <p:grpSpPr bwMode="auto">
          <a:xfrm>
            <a:off x="3181349" y="6019800"/>
            <a:ext cx="7080252" cy="838200"/>
            <a:chOff x="938045" y="1445540"/>
            <a:chExt cx="6294336" cy="864125"/>
          </a:xfrm>
        </p:grpSpPr>
        <p:sp>
          <p:nvSpPr>
            <p:cNvPr id="166" name="Rounded Rectangle 165">
              <a:extLst>
                <a:ext uri="{FF2B5EF4-FFF2-40B4-BE49-F238E27FC236}"/>
              </a:extLst>
            </p:cNvPr>
            <p:cNvSpPr/>
            <p:nvPr/>
          </p:nvSpPr>
          <p:spPr>
            <a:xfrm>
              <a:off x="938045" y="1445540"/>
              <a:ext cx="6067816" cy="864125"/>
            </a:xfrm>
            <a:prstGeom prst="roundRect">
              <a:avLst>
                <a:gd name="adj" fmla="val 4078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92" name="Rectangle 4"/>
            <p:cNvSpPr>
              <a:spLocks noChangeArrowheads="1"/>
            </p:cNvSpPr>
            <p:nvPr/>
          </p:nvSpPr>
          <p:spPr bwMode="auto">
            <a:xfrm>
              <a:off x="1059704" y="1506640"/>
              <a:ext cx="6172677" cy="494981"/>
            </a:xfrm>
            <a:prstGeom prst="rect">
              <a:avLst/>
            </a:prstGeom>
            <a:noFill/>
            <a:ln w="9525" algn="ctr">
              <a:noFill/>
              <a:miter lim="800000"/>
              <a:headEnd/>
              <a:tailEnd/>
            </a:ln>
          </p:spPr>
          <p:txBody>
            <a:bodyPr>
              <a:spAutoFit/>
            </a:bodyPr>
            <a:lstStyle/>
            <a:p>
              <a:pPr marL="457200" indent="-457200">
                <a:lnSpc>
                  <a:spcPct val="90000"/>
                </a:lnSpc>
                <a:spcBef>
                  <a:spcPct val="50000"/>
                </a:spcBef>
                <a:buFont typeface="Wingdings" pitchFamily="2" charset="2"/>
                <a:buChar char="v"/>
              </a:pPr>
              <a:r>
                <a:rPr lang="en-US" altLang="en-US" sz="2800" b="1" dirty="0">
                  <a:cs typeface="Arial" charset="0"/>
                </a:rPr>
                <a:t> </a:t>
              </a:r>
              <a:r>
                <a:rPr kumimoji="1" lang="vi-VN" altLang="ko-KR" sz="2400" b="1" dirty="0" smtClean="0">
                  <a:solidFill>
                    <a:srgbClr val="7030A0"/>
                  </a:solidFill>
                  <a:ea typeface="굴림" pitchFamily="34" charset="-127"/>
                  <a:sym typeface="Wingdings" pitchFamily="2" charset="2"/>
                </a:rPr>
                <a:t>Thực hiện kỷ luật tích cực</a:t>
              </a:r>
              <a:endParaRPr kumimoji="1" lang="en-US" altLang="ko-KR" sz="2400" dirty="0">
                <a:solidFill>
                  <a:srgbClr val="7030A0"/>
                </a:solidFill>
                <a:ea typeface="굴림" pitchFamily="34" charset="-127"/>
                <a:sym typeface="Wingdings" pitchFamily="2" charset="2"/>
              </a:endParaRPr>
            </a:p>
          </p:txBody>
        </p:sp>
        <p:grpSp>
          <p:nvGrpSpPr>
            <p:cNvPr id="23559" name="Group 9"/>
            <p:cNvGrpSpPr>
              <a:grpSpLocks/>
            </p:cNvGrpSpPr>
            <p:nvPr/>
          </p:nvGrpSpPr>
          <p:grpSpPr bwMode="auto">
            <a:xfrm rot="4976862" flipH="1">
              <a:off x="2175141" y="1664356"/>
              <a:ext cx="323850" cy="311150"/>
              <a:chOff x="1944" y="1111"/>
              <a:chExt cx="204" cy="196"/>
            </a:xfrm>
          </p:grpSpPr>
          <p:grpSp>
            <p:nvGrpSpPr>
              <p:cNvPr id="23560" name="Group 12"/>
              <p:cNvGrpSpPr>
                <a:grpSpLocks/>
              </p:cNvGrpSpPr>
              <p:nvPr/>
            </p:nvGrpSpPr>
            <p:grpSpPr bwMode="auto">
              <a:xfrm rot="1297425" flipV="1">
                <a:off x="1969" y="1253"/>
                <a:ext cx="150" cy="36"/>
                <a:chOff x="2528" y="1060"/>
                <a:chExt cx="894" cy="236"/>
              </a:xfrm>
            </p:grpSpPr>
            <p:grpSp>
              <p:nvGrpSpPr>
                <p:cNvPr id="23561" name="Group 13"/>
                <p:cNvGrpSpPr>
                  <a:grpSpLocks/>
                </p:cNvGrpSpPr>
                <p:nvPr/>
              </p:nvGrpSpPr>
              <p:grpSpPr bwMode="auto">
                <a:xfrm>
                  <a:off x="2528" y="1060"/>
                  <a:ext cx="742" cy="186"/>
                  <a:chOff x="1565" y="2568"/>
                  <a:chExt cx="1118" cy="279"/>
                </a:xfrm>
              </p:grpSpPr>
              <p:sp>
                <p:nvSpPr>
                  <p:cNvPr id="24602" name="AutoShape 14"/>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03" name="AutoShape 15"/>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04" name="AutoShape 16"/>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05" name="AutoShape 17"/>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nvGrpSpPr>
                <p:cNvPr id="23562" name="Group 18"/>
                <p:cNvGrpSpPr>
                  <a:grpSpLocks/>
                </p:cNvGrpSpPr>
                <p:nvPr/>
              </p:nvGrpSpPr>
              <p:grpSpPr bwMode="auto">
                <a:xfrm rot="1353540">
                  <a:off x="2680" y="1110"/>
                  <a:ext cx="742" cy="186"/>
                  <a:chOff x="1565" y="2568"/>
                  <a:chExt cx="1118" cy="279"/>
                </a:xfrm>
              </p:grpSpPr>
              <p:sp>
                <p:nvSpPr>
                  <p:cNvPr id="24598" name="AutoShape 19"/>
                  <p:cNvSpPr>
                    <a:spLocks noChangeArrowheads="1"/>
                  </p:cNvSpPr>
                  <p:nvPr/>
                </p:nvSpPr>
                <p:spPr bwMode="gray">
                  <a:xfrm rot="5263130">
                    <a:off x="1859"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599" name="AutoShape 20"/>
                  <p:cNvSpPr>
                    <a:spLocks noChangeArrowheads="1"/>
                  </p:cNvSpPr>
                  <p:nvPr/>
                </p:nvSpPr>
                <p:spPr bwMode="gray">
                  <a:xfrm rot="6078281">
                    <a:off x="1995" y="2274"/>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00" name="AutoShape 21"/>
                  <p:cNvSpPr>
                    <a:spLocks noChangeArrowheads="1"/>
                  </p:cNvSpPr>
                  <p:nvPr/>
                </p:nvSpPr>
                <p:spPr bwMode="gray">
                  <a:xfrm rot="6373927">
                    <a:off x="2071" y="229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sp>
                <p:nvSpPr>
                  <p:cNvPr id="24601" name="AutoShape 22"/>
                  <p:cNvSpPr>
                    <a:spLocks noChangeArrowheads="1"/>
                  </p:cNvSpPr>
                  <p:nvPr/>
                </p:nvSpPr>
                <p:spPr bwMode="gray">
                  <a:xfrm rot="6906312">
                    <a:off x="2161" y="2326"/>
                    <a:ext cx="227" cy="816"/>
                  </a:xfrm>
                  <a:prstGeom prst="moon">
                    <a:avLst>
                      <a:gd name="adj" fmla="val 49773"/>
                    </a:avLst>
                  </a:prstGeom>
                  <a:solidFill>
                    <a:srgbClr val="FFFFFF">
                      <a:alpha val="3922"/>
                    </a:srgbClr>
                  </a:solidFill>
                  <a:ln w="9525">
                    <a:noFill/>
                    <a:miter lim="800000"/>
                    <a:headEnd/>
                    <a:tailEnd/>
                  </a:ln>
                </p:spPr>
                <p:txBody>
                  <a:bodyPr wrap="none" anchor="ctr"/>
                  <a:lstStyle/>
                  <a:p>
                    <a:endParaRPr lang="en-US" altLang="en-US"/>
                  </a:p>
                </p:txBody>
              </p:sp>
            </p:grpSp>
          </p:grpSp>
          <p:sp>
            <p:nvSpPr>
              <p:cNvPr id="24595" name="Arc 23"/>
              <p:cNvSpPr>
                <a:spLocks/>
              </p:cNvSpPr>
              <p:nvPr/>
            </p:nvSpPr>
            <p:spPr bwMode="gray">
              <a:xfrm rot="3847716">
                <a:off x="1948" y="1107"/>
                <a:ext cx="196" cy="204"/>
              </a:xfrm>
              <a:custGeom>
                <a:avLst/>
                <a:gdLst>
                  <a:gd name="T0" fmla="*/ 0 w 43200"/>
                  <a:gd name="T1" fmla="*/ 0 h 43155"/>
                  <a:gd name="T2" fmla="*/ 0 w 43200"/>
                  <a:gd name="T3" fmla="*/ 0 h 43155"/>
                  <a:gd name="T4" fmla="*/ 0 w 43200"/>
                  <a:gd name="T5" fmla="*/ 0 h 43155"/>
                  <a:gd name="T6" fmla="*/ 0 60000 65536"/>
                  <a:gd name="T7" fmla="*/ 0 60000 65536"/>
                  <a:gd name="T8" fmla="*/ 0 60000 65536"/>
                  <a:gd name="T9" fmla="*/ 0 w 43200"/>
                  <a:gd name="T10" fmla="*/ 0 h 43155"/>
                  <a:gd name="T11" fmla="*/ 43200 w 43200"/>
                  <a:gd name="T12" fmla="*/ 43155 h 43155"/>
                </a:gdLst>
                <a:ahLst/>
                <a:cxnLst>
                  <a:cxn ang="T6">
                    <a:pos x="T0" y="T1"/>
                  </a:cxn>
                  <a:cxn ang="T7">
                    <a:pos x="T2" y="T3"/>
                  </a:cxn>
                  <a:cxn ang="T8">
                    <a:pos x="T4" y="T5"/>
                  </a:cxn>
                </a:cxnLst>
                <a:rect l="T9" t="T10" r="T11" b="T12"/>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headEnd/>
                <a:tailEnd type="triangle" w="sm" len="sm"/>
              </a:ln>
            </p:spPr>
            <p:txBody>
              <a:bodyPr wrap="none" anchor="ctr"/>
              <a:lstStyle/>
              <a:p>
                <a:endParaRPr lang="en-US"/>
              </a:p>
            </p:txBody>
          </p:sp>
        </p:grpSp>
      </p:grpSp>
      <p:pic>
        <p:nvPicPr>
          <p:cNvPr id="87042" name="Picture 2" descr="Image result for safe and friendly school "/>
          <p:cNvPicPr>
            <a:picLocks noChangeAspect="1" noChangeArrowheads="1"/>
          </p:cNvPicPr>
          <p:nvPr/>
        </p:nvPicPr>
        <p:blipFill>
          <a:blip r:embed="rId7"/>
          <a:srcRect/>
          <a:stretch>
            <a:fillRect/>
          </a:stretch>
        </p:blipFill>
        <p:spPr bwMode="auto">
          <a:xfrm>
            <a:off x="0" y="2726266"/>
            <a:ext cx="2190749" cy="2190749"/>
          </a:xfrm>
          <a:prstGeom prst="rect">
            <a:avLst/>
          </a:prstGeom>
          <a:noFill/>
        </p:spPr>
      </p:pic>
    </p:spTree>
    <p:extLst>
      <p:ext uri="{BB962C8B-B14F-4D97-AF65-F5344CB8AC3E}">
        <p14:creationId xmlns:p14="http://schemas.microsoft.com/office/powerpoint/2010/main" val="103998570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500"/>
                                        <p:tgtEl>
                                          <p:spTgt spid="1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left)">
                                      <p:cBhvr>
                                        <p:cTn id="24" dur="500"/>
                                        <p:tgtEl>
                                          <p:spTgt spid="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left)">
                                      <p:cBhvr>
                                        <p:cTn id="29" dur="500"/>
                                        <p:tgtEl>
                                          <p:spTgt spid="1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23552"/>
                                        </p:tgtEl>
                                        <p:attrNameLst>
                                          <p:attrName>style.visibility</p:attrName>
                                        </p:attrNameLst>
                                      </p:cBhvr>
                                      <p:to>
                                        <p:strVal val="visible"/>
                                      </p:to>
                                    </p:set>
                                    <p:animEffect transition="in" filter="wipe(left)">
                                      <p:cBhvr>
                                        <p:cTn id="39" dur="500"/>
                                        <p:tgtEl>
                                          <p:spTgt spid="2355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3558"/>
                                        </p:tgtEl>
                                        <p:attrNameLst>
                                          <p:attrName>style.visibility</p:attrName>
                                        </p:attrNameLst>
                                      </p:cBhvr>
                                      <p:to>
                                        <p:strVal val="visible"/>
                                      </p:to>
                                    </p:set>
                                    <p:animEffect transition="in" filter="wipe(left)">
                                      <p:cBhvr>
                                        <p:cTn id="44"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079863117"/>
              </p:ext>
            </p:extLst>
          </p:nvPr>
        </p:nvGraphicFramePr>
        <p:xfrm>
          <a:off x="-534257" y="1017142"/>
          <a:ext cx="11322122" cy="51520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179096" y="2563628"/>
            <a:ext cx="2999636" cy="3416320"/>
          </a:xfrm>
          <a:prstGeom prst="rect">
            <a:avLst/>
          </a:prstGeom>
        </p:spPr>
        <p:txBody>
          <a:bodyPr wrap="square">
            <a:spAutoFit/>
          </a:bodyPr>
          <a:lstStyle/>
          <a:p>
            <a:pPr defTabSz="914400" eaLnBrk="0" fontAlgn="base" hangingPunct="0">
              <a:lnSpc>
                <a:spcPct val="150000"/>
              </a:lnSpc>
              <a:spcBef>
                <a:spcPct val="0"/>
              </a:spcBef>
              <a:spcAft>
                <a:spcPct val="0"/>
              </a:spcAft>
            </a:pPr>
            <a:r>
              <a:rPr lang="en-US" altLang="en-US" sz="2600" b="1" dirty="0">
                <a:solidFill>
                  <a:srgbClr val="0000FF"/>
                </a:solidFill>
                <a:latin typeface="Arial" panose="020B0604020202020204" pitchFamily="34" charset="0"/>
                <a:cs typeface="Arial" panose="020B0604020202020204" pitchFamily="34" charset="0"/>
              </a:rPr>
              <a:t>b</a:t>
            </a:r>
            <a:r>
              <a:rPr lang="vi-VN" altLang="en-US" sz="3600" b="1" dirty="0" smtClean="0">
                <a:solidFill>
                  <a:srgbClr val="0000FF"/>
                </a:solidFill>
                <a:latin typeface="Arial" panose="020B0604020202020204" pitchFamily="34" charset="0"/>
                <a:cs typeface="Arial" panose="020B0604020202020204" pitchFamily="34" charset="0"/>
              </a:rPr>
              <a:t>. Các biện pháp ứng phó với BLHĐ TCSG</a:t>
            </a:r>
            <a:endParaRPr lang="en-US" altLang="en-US" sz="36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79003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776144214"/>
              </p:ext>
            </p:extLst>
          </p:nvPr>
        </p:nvGraphicFramePr>
        <p:xfrm>
          <a:off x="1995056" y="0"/>
          <a:ext cx="1006763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8"/>
          <p:cNvSpPr>
            <a:spLocks noGrp="1"/>
          </p:cNvSpPr>
          <p:nvPr>
            <p:ph idx="1"/>
          </p:nvPr>
        </p:nvSpPr>
        <p:spPr>
          <a:xfrm>
            <a:off x="481263" y="1253066"/>
            <a:ext cx="2141621" cy="4809067"/>
          </a:xfrm>
          <a:solidFill>
            <a:srgbClr val="DD9E13"/>
          </a:solidFill>
        </p:spPr>
        <p:txBody>
          <a:bodyPr>
            <a:normAutofit/>
          </a:bodyPr>
          <a:lstStyle/>
          <a:p>
            <a:pPr marL="0" indent="0">
              <a:buNone/>
            </a:pPr>
            <a:endParaRPr lang="en-US" sz="3200" b="1" dirty="0" smtClean="0">
              <a:latin typeface="Arial" panose="020B0604020202020204" pitchFamily="34" charset="0"/>
              <a:cs typeface="Arial" panose="020B0604020202020204" pitchFamily="34" charset="0"/>
            </a:endParaRPr>
          </a:p>
          <a:p>
            <a:pPr marL="0" indent="0">
              <a:buNone/>
            </a:pPr>
            <a:r>
              <a:rPr lang="vi-VN" sz="2800" b="1" dirty="0" smtClean="0">
                <a:solidFill>
                  <a:srgbClr val="0000FF"/>
                </a:solidFill>
                <a:latin typeface="Arial" panose="020B0604020202020204" pitchFamily="34" charset="0"/>
                <a:cs typeface="Arial" panose="020B0604020202020204" pitchFamily="34" charset="0"/>
              </a:rPr>
              <a:t>2</a:t>
            </a:r>
            <a:r>
              <a:rPr lang="en-US" sz="2800" b="1" dirty="0" smtClean="0">
                <a:solidFill>
                  <a:srgbClr val="0000FF"/>
                </a:solidFill>
                <a:latin typeface="Arial" panose="020B0604020202020204" pitchFamily="34" charset="0"/>
                <a:cs typeface="Arial" panose="020B0604020202020204" pitchFamily="34" charset="0"/>
              </a:rPr>
              <a:t>.2</a:t>
            </a:r>
            <a:r>
              <a:rPr lang="vi-VN" sz="2800" b="1" dirty="0" smtClean="0">
                <a:solidFill>
                  <a:srgbClr val="0000FF"/>
                </a:solidFill>
                <a:latin typeface="Arial" panose="020B0604020202020204" pitchFamily="34" charset="0"/>
                <a:cs typeface="Arial" panose="020B0604020202020204" pitchFamily="34" charset="0"/>
              </a:rPr>
              <a:t>.3. LGG trong </a:t>
            </a:r>
            <a:r>
              <a:rPr lang="en-US" sz="2800" b="1" dirty="0" err="1" smtClean="0">
                <a:solidFill>
                  <a:srgbClr val="0000FF"/>
                </a:solidFill>
                <a:latin typeface="Arial" panose="020B0604020202020204" pitchFamily="34" charset="0"/>
                <a:cs typeface="Arial" panose="020B0604020202020204" pitchFamily="34" charset="0"/>
              </a:rPr>
              <a:t>tổ</a:t>
            </a:r>
            <a:r>
              <a:rPr lang="en-US" sz="2800" b="1" dirty="0" smtClean="0">
                <a:solidFill>
                  <a:srgbClr val="0000FF"/>
                </a:solidFill>
                <a:latin typeface="Arial" panose="020B0604020202020204" pitchFamily="34" charset="0"/>
                <a:cs typeface="Arial" panose="020B0604020202020204" pitchFamily="34" charset="0"/>
              </a:rPr>
              <a:t> </a:t>
            </a:r>
            <a:r>
              <a:rPr lang="en-US" sz="2800" b="1" dirty="0" err="1" smtClean="0">
                <a:solidFill>
                  <a:srgbClr val="0000FF"/>
                </a:solidFill>
                <a:latin typeface="Arial" panose="020B0604020202020204" pitchFamily="34" charset="0"/>
                <a:cs typeface="Arial" panose="020B0604020202020204" pitchFamily="34" charset="0"/>
              </a:rPr>
              <a:t>chức</a:t>
            </a:r>
            <a:r>
              <a:rPr lang="vi-VN" sz="2800" b="1" dirty="0" smtClean="0">
                <a:solidFill>
                  <a:srgbClr val="0000FF"/>
                </a:solidFill>
                <a:latin typeface="Arial" panose="020B0604020202020204" pitchFamily="34" charset="0"/>
                <a:cs typeface="Arial" panose="020B0604020202020204" pitchFamily="34" charset="0"/>
              </a:rPr>
              <a:t> các HĐGD đa dạng</a:t>
            </a:r>
            <a:endParaRPr lang="en-US" sz="2800" b="1" dirty="0" smtClean="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043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0990726"/>
              </p:ext>
            </p:extLst>
          </p:nvPr>
        </p:nvGraphicFramePr>
        <p:xfrm>
          <a:off x="1619393" y="254000"/>
          <a:ext cx="9990716" cy="660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02091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171223774"/>
              </p:ext>
            </p:extLst>
          </p:nvPr>
        </p:nvGraphicFramePr>
        <p:xfrm>
          <a:off x="1676325" y="309420"/>
          <a:ext cx="10060973" cy="6046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7931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469407504"/>
              </p:ext>
            </p:extLst>
          </p:nvPr>
        </p:nvGraphicFramePr>
        <p:xfrm>
          <a:off x="1995056" y="203200"/>
          <a:ext cx="10067636" cy="6520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8"/>
          <p:cNvSpPr>
            <a:spLocks noGrp="1"/>
          </p:cNvSpPr>
          <p:nvPr>
            <p:ph idx="1"/>
          </p:nvPr>
        </p:nvSpPr>
        <p:spPr>
          <a:xfrm>
            <a:off x="732703" y="1302326"/>
            <a:ext cx="1697676" cy="4704027"/>
          </a:xfrm>
          <a:solidFill>
            <a:srgbClr val="DD9E13"/>
          </a:solidFill>
        </p:spPr>
        <p:txBody>
          <a:bodyPr>
            <a:noAutofit/>
          </a:bodyPr>
          <a:lstStyle/>
          <a:p>
            <a:pPr marL="0" indent="0">
              <a:buNone/>
            </a:pPr>
            <a:r>
              <a:rPr lang="vi-VN" sz="3000" b="1" dirty="0" smtClean="0">
                <a:solidFill>
                  <a:schemeClr val="bg1"/>
                </a:solidFill>
                <a:latin typeface="Arial" panose="020B0604020202020204" pitchFamily="34" charset="0"/>
                <a:cs typeface="Arial" panose="020B0604020202020204" pitchFamily="34" charset="0"/>
              </a:rPr>
              <a:t>2.</a:t>
            </a:r>
            <a:r>
              <a:rPr lang="en-US" sz="3000" b="1" dirty="0" smtClean="0">
                <a:solidFill>
                  <a:schemeClr val="bg1"/>
                </a:solidFill>
                <a:latin typeface="Arial" panose="020B0604020202020204" pitchFamily="34" charset="0"/>
                <a:cs typeface="Arial" panose="020B0604020202020204" pitchFamily="34" charset="0"/>
              </a:rPr>
              <a:t>2.</a:t>
            </a:r>
            <a:r>
              <a:rPr lang="vi-VN" sz="3000" b="1" dirty="0" smtClean="0">
                <a:solidFill>
                  <a:schemeClr val="bg1"/>
                </a:solidFill>
                <a:latin typeface="Arial" panose="020B0604020202020204" pitchFamily="34" charset="0"/>
                <a:cs typeface="Arial" panose="020B0604020202020204" pitchFamily="34" charset="0"/>
              </a:rPr>
              <a:t>6. LGG trong tư vấn, tham vấn cho HS</a:t>
            </a:r>
            <a:endParaRPr lang="en-US" sz="3000" b="1"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1272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3604802394"/>
              </p:ext>
            </p:extLst>
          </p:nvPr>
        </p:nvGraphicFramePr>
        <p:xfrm>
          <a:off x="1995056" y="0"/>
          <a:ext cx="1006763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8"/>
          <p:cNvSpPr>
            <a:spLocks noGrp="1"/>
          </p:cNvSpPr>
          <p:nvPr>
            <p:ph idx="1"/>
          </p:nvPr>
        </p:nvSpPr>
        <p:spPr>
          <a:xfrm>
            <a:off x="777308" y="1431411"/>
            <a:ext cx="1430634" cy="4010380"/>
          </a:xfrm>
          <a:solidFill>
            <a:srgbClr val="DD9E13"/>
          </a:solidFill>
        </p:spPr>
        <p:txBody>
          <a:bodyPr>
            <a:normAutofit/>
          </a:bodyPr>
          <a:lstStyle/>
          <a:p>
            <a:pPr marL="0" indent="0">
              <a:buNone/>
            </a:pPr>
            <a:endParaRPr lang="en-US" sz="3200" b="1" dirty="0" smtClean="0">
              <a:latin typeface="Arial" panose="020B0604020202020204" pitchFamily="34" charset="0"/>
              <a:cs typeface="Arial" panose="020B0604020202020204" pitchFamily="34" charset="0"/>
            </a:endParaRPr>
          </a:p>
          <a:p>
            <a:pPr marL="0" indent="0">
              <a:buNone/>
            </a:pPr>
            <a:endParaRPr lang="en-US" sz="3200" b="1" dirty="0" smtClean="0">
              <a:latin typeface="Arial" panose="020B0604020202020204" pitchFamily="34" charset="0"/>
              <a:cs typeface="Arial" panose="020B0604020202020204" pitchFamily="34" charset="0"/>
            </a:endParaRPr>
          </a:p>
          <a:p>
            <a:pPr marL="0" indent="0">
              <a:buNone/>
            </a:pPr>
            <a:r>
              <a:rPr lang="vi-VN" sz="3200" b="1" smtClean="0">
                <a:solidFill>
                  <a:schemeClr val="bg1"/>
                </a:solidFill>
                <a:latin typeface="Arial" panose="020B0604020202020204" pitchFamily="34" charset="0"/>
                <a:cs typeface="Arial" panose="020B0604020202020204" pitchFamily="34" charset="0"/>
              </a:rPr>
              <a:t>LGG trong tư vấn, ...</a:t>
            </a:r>
            <a:endParaRPr lang="en-US" sz="3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4410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673220021"/>
              </p:ext>
            </p:extLst>
          </p:nvPr>
        </p:nvGraphicFramePr>
        <p:xfrm>
          <a:off x="223209" y="448235"/>
          <a:ext cx="11681717" cy="64097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58935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465060625"/>
              </p:ext>
            </p:extLst>
          </p:nvPr>
        </p:nvGraphicFramePr>
        <p:xfrm>
          <a:off x="294927" y="222442"/>
          <a:ext cx="11681717" cy="6467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58935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9863" y="443390"/>
            <a:ext cx="8911687" cy="626192"/>
          </a:xfrm>
        </p:spPr>
        <p:txBody>
          <a:bodyPr>
            <a:normAutofit fontScale="90000"/>
          </a:bodyPr>
          <a:lstStyle/>
          <a:p>
            <a:pPr algn="ctr"/>
            <a:r>
              <a:rPr lang="vi-VN" b="1" dirty="0" smtClean="0">
                <a:solidFill>
                  <a:srgbClr val="0000FF"/>
                </a:solidFill>
                <a:latin typeface="Tahoma" pitchFamily="34" charset="0"/>
                <a:ea typeface="Tahoma" pitchFamily="34" charset="0"/>
                <a:cs typeface="Tahoma" pitchFamily="34" charset="0"/>
              </a:rPr>
              <a:t>M</a:t>
            </a:r>
            <a:r>
              <a:rPr lang="en-US" b="1" dirty="0" smtClean="0">
                <a:solidFill>
                  <a:srgbClr val="0000FF"/>
                </a:solidFill>
                <a:latin typeface="Tahoma" pitchFamily="34" charset="0"/>
                <a:ea typeface="Tahoma" pitchFamily="34" charset="0"/>
                <a:cs typeface="Tahoma" pitchFamily="34" charset="0"/>
              </a:rPr>
              <a:t>ỤC TIÊU</a:t>
            </a:r>
            <a:endParaRPr lang="en-US" b="1" dirty="0">
              <a:solidFill>
                <a:srgbClr val="0000FF"/>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119673" y="1306286"/>
            <a:ext cx="10384939" cy="4604936"/>
          </a:xfrm>
        </p:spPr>
        <p:txBody>
          <a:bodyPr>
            <a:normAutofit/>
          </a:bodyPr>
          <a:lstStyle/>
          <a:p>
            <a:pPr>
              <a:buNone/>
            </a:pPr>
            <a:r>
              <a:rPr lang="en-US" sz="2600" b="1" dirty="0" err="1" smtClean="0">
                <a:latin typeface="Calibri" pitchFamily="34" charset="0"/>
                <a:cs typeface="Calibri" pitchFamily="34" charset="0"/>
              </a:rPr>
              <a:t>Kết</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thúc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phần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này</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người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học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có</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khả</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năng</a:t>
            </a:r>
            <a:r>
              <a:rPr lang="en-US" sz="2600" b="1" dirty="0" smtClean="0">
                <a:latin typeface="Calibri" pitchFamily="34" charset="0"/>
                <a:cs typeface="Calibri" pitchFamily="34" charset="0"/>
              </a:rPr>
              <a:t>:</a:t>
            </a:r>
          </a:p>
          <a:p>
            <a:pPr lvl="0"/>
            <a:r>
              <a:rPr lang="en-US" sz="2600" b="1" dirty="0" err="1" smtClean="0">
                <a:latin typeface="Calibri" pitchFamily="34" charset="0"/>
                <a:cs typeface="Calibri" pitchFamily="34" charset="0"/>
              </a:rPr>
              <a:t>Hiểu</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được</a:t>
            </a:r>
            <a:r>
              <a:rPr lang="en-US" sz="2600" b="1" dirty="0" smtClean="0">
                <a:latin typeface="Calibri" pitchFamily="34" charset="0"/>
                <a:cs typeface="Calibri" pitchFamily="34" charset="0"/>
              </a:rPr>
              <a:t> ý </a:t>
            </a:r>
            <a:r>
              <a:rPr lang="en-US" sz="2600" b="1" dirty="0" err="1" smtClean="0">
                <a:latin typeface="Calibri" pitchFamily="34" charset="0"/>
                <a:cs typeface="Calibri" pitchFamily="34" charset="0"/>
              </a:rPr>
              <a:t>nghĩa</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của</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việc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giáo</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dục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bình</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đẳng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giới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và</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phòng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chống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bạo</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lực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trên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cơ</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sở</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giới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trong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trường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học</a:t>
            </a:r>
            <a:r>
              <a:rPr lang="en-US" sz="2600" b="1" dirty="0" smtClean="0">
                <a:latin typeface="Calibri" pitchFamily="34" charset="0"/>
                <a:cs typeface="Calibri" pitchFamily="34" charset="0"/>
              </a:rPr>
              <a:t>.</a:t>
            </a:r>
          </a:p>
          <a:p>
            <a:pPr lvl="0"/>
            <a:r>
              <a:rPr lang="en-US" sz="2600" b="1" dirty="0" err="1" smtClean="0">
                <a:latin typeface="Calibri" pitchFamily="34" charset="0"/>
                <a:cs typeface="Calibri" pitchFamily="34" charset="0"/>
              </a:rPr>
              <a:t>Nhận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diện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được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các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khuôn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mẫu</a:t>
            </a:r>
            <a:r>
              <a:rPr lang="en-US" sz="2600" b="1" dirty="0" smtClean="0">
                <a:latin typeface="Calibri" pitchFamily="34" charset="0"/>
                <a:cs typeface="Calibri" pitchFamily="34" charset="0"/>
              </a:rPr>
              <a:t>/</a:t>
            </a:r>
            <a:r>
              <a:rPr lang="en-US" sz="2600" b="1" dirty="0" err="1" smtClean="0">
                <a:latin typeface="Calibri" pitchFamily="34" charset="0"/>
                <a:cs typeface="Calibri" pitchFamily="34" charset="0"/>
              </a:rPr>
              <a:t>định</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kiến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giới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sự</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phân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biệt</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đối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xử</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về</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giới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trong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từng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nội</a:t>
            </a:r>
            <a:r>
              <a:rPr lang="en-US" sz="2600" b="1" dirty="0" smtClean="0">
                <a:latin typeface="Calibri" pitchFamily="34" charset="0"/>
                <a:cs typeface="Calibri" pitchFamily="34" charset="0"/>
              </a:rPr>
              <a:t> dung </a:t>
            </a:r>
            <a:r>
              <a:rPr lang="en-US" sz="2600" b="1" dirty="0" err="1" smtClean="0">
                <a:latin typeface="Calibri" pitchFamily="34" charset="0"/>
                <a:cs typeface="Calibri" pitchFamily="34" charset="0"/>
              </a:rPr>
              <a:t>quản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lý</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giáo</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dục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học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sinh</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để</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có</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biện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pháp</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đáp</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ứng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giới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phù</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hợp</a:t>
            </a:r>
            <a:r>
              <a:rPr lang="en-US" sz="2600" b="1" dirty="0" smtClean="0">
                <a:latin typeface="Calibri" pitchFamily="34" charset="0"/>
                <a:cs typeface="Calibri" pitchFamily="34" charset="0"/>
              </a:rPr>
              <a:t>.</a:t>
            </a:r>
          </a:p>
          <a:p>
            <a:pPr lvl="0"/>
            <a:r>
              <a:rPr lang="en-US" sz="2600" b="1" dirty="0" err="1" smtClean="0">
                <a:latin typeface="Calibri" pitchFamily="34" charset="0"/>
                <a:cs typeface="Calibri" pitchFamily="34" charset="0"/>
              </a:rPr>
              <a:t>Xác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định</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được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trách</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nhiệm</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phải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lồng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ghép</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giới</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trong</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quản</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lý</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giáo</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dục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học</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sinh</a:t>
            </a:r>
            <a:r>
              <a:rPr lang="en-US" sz="2600" b="1" dirty="0" smtClean="0">
                <a:latin typeface="Calibri" pitchFamily="34" charset="0"/>
                <a:cs typeface="Calibri" pitchFamily="34" charset="0"/>
              </a:rPr>
              <a:t> </a:t>
            </a:r>
            <a:r>
              <a:rPr lang="en-US" sz="2600" b="1" dirty="0" err="1" smtClean="0">
                <a:latin typeface="Calibri" pitchFamily="34" charset="0"/>
                <a:cs typeface="Calibri" pitchFamily="34" charset="0"/>
              </a:rPr>
              <a:t>của</a:t>
            </a:r>
            <a:r>
              <a:rPr lang="en-US" sz="2600" b="1" dirty="0" smtClean="0">
                <a:latin typeface="Calibri" pitchFamily="34" charset="0"/>
                <a:cs typeface="Calibri" pitchFamily="34" charset="0"/>
              </a:rPr>
              <a:t> GVCN</a:t>
            </a:r>
            <a:endParaRPr lang="vi-VN" sz="2600" b="1" dirty="0" smtClean="0">
              <a:latin typeface="Calibri" pitchFamily="34" charset="0"/>
              <a:cs typeface="Calibri" pitchFamily="34" charset="0"/>
            </a:endParaRPr>
          </a:p>
          <a:p>
            <a:pPr lvl="0"/>
            <a:r>
              <a:rPr lang="vi-VN" sz="2600" b="1" dirty="0" smtClean="0">
                <a:latin typeface="Calibri" pitchFamily="34" charset="0"/>
                <a:cs typeface="Calibri" pitchFamily="34" charset="0"/>
              </a:rPr>
              <a:t>Bước đầu vận dụng được những gợi ý, định hướng về LGG trong công tác của GVCN để thực hiện hiệu quả hơn việc QL, GD HS</a:t>
            </a:r>
            <a:endParaRPr lang="en-US" sz="2600" b="1" dirty="0" smtClean="0">
              <a:latin typeface="Calibri" pitchFamily="34" charset="0"/>
              <a:cs typeface="Calibri" pitchFamily="34" charset="0"/>
            </a:endParaRPr>
          </a:p>
          <a:p>
            <a:endParaRPr lang="en-US" sz="2600" b="1" dirty="0">
              <a:latin typeface="Calibri" pitchFamily="34" charset="0"/>
              <a:cs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81190607"/>
              </p:ext>
            </p:extLst>
          </p:nvPr>
        </p:nvGraphicFramePr>
        <p:xfrm>
          <a:off x="1202077" y="688368"/>
          <a:ext cx="10757311" cy="52809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251284" y="1936377"/>
            <a:ext cx="3970421" cy="2554545"/>
          </a:xfrm>
          <a:prstGeom prst="rect">
            <a:avLst/>
          </a:prstGeom>
          <a:noFill/>
        </p:spPr>
        <p:txBody>
          <a:bodyPr wrap="square">
            <a:spAutoFit/>
          </a:bodyPr>
          <a:lstStyle/>
          <a:p>
            <a:pPr algn="ctr"/>
            <a:r>
              <a:rPr lang="vi-VN" sz="4000" b="1" dirty="0" smtClean="0">
                <a:latin typeface="Arial" panose="020B0604020202020204" pitchFamily="34" charset="0"/>
                <a:cs typeface="Arial" panose="020B0604020202020204" pitchFamily="34" charset="0"/>
              </a:rPr>
              <a:t>THỰC HÀNH: LGG trong hoạt động QLGD</a:t>
            </a:r>
            <a:r>
              <a:rPr lang="en-US" sz="4000" b="1" dirty="0" smtClean="0">
                <a:latin typeface="Arial" panose="020B0604020202020204" pitchFamily="34" charset="0"/>
                <a:cs typeface="Arial" panose="020B0604020202020204" pitchFamily="34" charset="0"/>
              </a:rPr>
              <a:t> </a:t>
            </a:r>
            <a:r>
              <a:rPr lang="vi-VN" sz="4000" b="1" dirty="0" smtClean="0">
                <a:latin typeface="Arial" panose="020B0604020202020204" pitchFamily="34" charset="0"/>
                <a:cs typeface="Arial" panose="020B0604020202020204" pitchFamily="34" charset="0"/>
              </a:rPr>
              <a:t>HS của GVCN</a:t>
            </a:r>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478768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3498195809"/>
              </p:ext>
            </p:extLst>
          </p:nvPr>
        </p:nvGraphicFramePr>
        <p:xfrm>
          <a:off x="1995056" y="0"/>
          <a:ext cx="10067636"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ontent Placeholder 8"/>
          <p:cNvSpPr>
            <a:spLocks noGrp="1"/>
          </p:cNvSpPr>
          <p:nvPr>
            <p:ph idx="1"/>
          </p:nvPr>
        </p:nvSpPr>
        <p:spPr>
          <a:xfrm>
            <a:off x="732702" y="1302326"/>
            <a:ext cx="2106751" cy="4304147"/>
          </a:xfrm>
          <a:solidFill>
            <a:srgbClr val="DD9E13"/>
          </a:solidFill>
        </p:spPr>
        <p:txBody>
          <a:bodyPr>
            <a:normAutofit/>
          </a:bodyPr>
          <a:lstStyle/>
          <a:p>
            <a:pPr marL="0" indent="0">
              <a:buNone/>
            </a:pPr>
            <a:endParaRPr lang="en-US" sz="2800" b="1" dirty="0" smtClean="0">
              <a:latin typeface="Arial" panose="020B0604020202020204" pitchFamily="34" charset="0"/>
              <a:cs typeface="Arial" panose="020B0604020202020204" pitchFamily="34" charset="0"/>
            </a:endParaRPr>
          </a:p>
          <a:p>
            <a:pPr marL="0" indent="0">
              <a:buNone/>
            </a:pPr>
            <a:endParaRPr lang="vi-VN" sz="2800" b="1" dirty="0" smtClean="0">
              <a:latin typeface="Arial" panose="020B0604020202020204" pitchFamily="34" charset="0"/>
              <a:cs typeface="Arial" panose="020B0604020202020204" pitchFamily="34" charset="0"/>
            </a:endParaRPr>
          </a:p>
          <a:p>
            <a:pPr marL="0" indent="0">
              <a:buNone/>
            </a:pPr>
            <a:r>
              <a:rPr lang="en-US" sz="3200" b="1" dirty="0" smtClean="0">
                <a:solidFill>
                  <a:srgbClr val="0000FF"/>
                </a:solidFill>
                <a:latin typeface="Calibri" pitchFamily="34" charset="0"/>
                <a:cs typeface="Arial" panose="020B0604020202020204" pitchFamily="34" charset="0"/>
              </a:rPr>
              <a:t>NỘI DUNG</a:t>
            </a:r>
          </a:p>
          <a:p>
            <a:pPr marL="0" indent="0">
              <a:buNone/>
            </a:pPr>
            <a:r>
              <a:rPr lang="vi-VN" sz="3200" b="1" dirty="0" smtClean="0">
                <a:solidFill>
                  <a:srgbClr val="0000FF"/>
                </a:solidFill>
                <a:latin typeface="Calibri" pitchFamily="34" charset="0"/>
                <a:cs typeface="Arial" panose="020B0604020202020204" pitchFamily="34" charset="0"/>
              </a:rPr>
              <a:t>CHÍNH</a:t>
            </a:r>
            <a:endParaRPr lang="en-US" sz="3200" b="1" dirty="0" smtClean="0">
              <a:solidFill>
                <a:srgbClr val="0000FF"/>
              </a:solidFill>
              <a:latin typeface="Calibri" pitchFamily="34" charset="0"/>
              <a:cs typeface="Arial" panose="020B0604020202020204" pitchFamily="34" charset="0"/>
            </a:endParaRPr>
          </a:p>
        </p:txBody>
      </p:sp>
    </p:spTree>
    <p:extLst>
      <p:ext uri="{BB962C8B-B14F-4D97-AF65-F5344CB8AC3E}">
        <p14:creationId xmlns:p14="http://schemas.microsoft.com/office/powerpoint/2010/main" val="1314466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1" y="1066800"/>
            <a:ext cx="5626100" cy="5791200"/>
            <a:chOff x="672" y="1344"/>
            <a:chExt cx="2130" cy="1968"/>
          </a:xfrm>
        </p:grpSpPr>
        <p:sp>
          <p:nvSpPr>
            <p:cNvPr id="26636" name="AutoShape 3"/>
            <p:cNvSpPr>
              <a:spLocks noChangeArrowheads="1"/>
            </p:cNvSpPr>
            <p:nvPr/>
          </p:nvSpPr>
          <p:spPr bwMode="gray">
            <a:xfrm>
              <a:off x="672" y="1620"/>
              <a:ext cx="2112" cy="1692"/>
            </a:xfrm>
            <a:prstGeom prst="roundRect">
              <a:avLst>
                <a:gd name="adj" fmla="val 10347"/>
              </a:avLst>
            </a:prstGeom>
            <a:gradFill rotWithShape="1">
              <a:gsLst>
                <a:gs pos="0">
                  <a:srgbClr val="CCECFF"/>
                </a:gs>
                <a:gs pos="100000">
                  <a:srgbClr val="FFFFFF"/>
                </a:gs>
              </a:gsLst>
              <a:lin ang="18900000" scaled="1"/>
            </a:gradFill>
            <a:ln w="50800">
              <a:solidFill>
                <a:srgbClr val="7099E2"/>
              </a:solidFill>
              <a:round/>
              <a:headEnd/>
              <a:tailEnd/>
            </a:ln>
            <a:effectLst>
              <a:outerShdw dist="107763" dir="2700000" algn="ctr" rotWithShape="0">
                <a:srgbClr val="C0C0C0">
                  <a:alpha val="50000"/>
                </a:srgbClr>
              </a:outerShdw>
            </a:effectLst>
          </p:spPr>
          <p:txBody>
            <a:bodyPr wrap="none" anchor="ctr"/>
            <a:lstStyle/>
            <a:p>
              <a:endParaRPr lang="en-US">
                <a:latin typeface="Arial" charset="0"/>
              </a:endParaRPr>
            </a:p>
          </p:txBody>
        </p:sp>
        <p:grpSp>
          <p:nvGrpSpPr>
            <p:cNvPr id="26637" name="Group 4"/>
            <p:cNvGrpSpPr>
              <a:grpSpLocks/>
            </p:cNvGrpSpPr>
            <p:nvPr/>
          </p:nvGrpSpPr>
          <p:grpSpPr bwMode="auto">
            <a:xfrm>
              <a:off x="2304" y="1344"/>
              <a:ext cx="498" cy="1245"/>
              <a:chOff x="2304" y="1344"/>
              <a:chExt cx="498" cy="1245"/>
            </a:xfrm>
          </p:grpSpPr>
          <p:sp>
            <p:nvSpPr>
              <p:cNvPr id="26638" name="Freeform 5"/>
              <p:cNvSpPr>
                <a:spLocks/>
              </p:cNvSpPr>
              <p:nvPr/>
            </p:nvSpPr>
            <p:spPr bwMode="gray">
              <a:xfrm>
                <a:off x="2425" y="1344"/>
                <a:ext cx="232" cy="254"/>
              </a:xfrm>
              <a:custGeom>
                <a:avLst/>
                <a:gdLst>
                  <a:gd name="T0" fmla="*/ 116 w 267"/>
                  <a:gd name="T1" fmla="*/ 0 h 292"/>
                  <a:gd name="T2" fmla="*/ 140 w 267"/>
                  <a:gd name="T3" fmla="*/ 3 h 292"/>
                  <a:gd name="T4" fmla="*/ 162 w 267"/>
                  <a:gd name="T5" fmla="*/ 10 h 292"/>
                  <a:gd name="T6" fmla="*/ 182 w 267"/>
                  <a:gd name="T7" fmla="*/ 22 h 292"/>
                  <a:gd name="T8" fmla="*/ 198 w 267"/>
                  <a:gd name="T9" fmla="*/ 37 h 292"/>
                  <a:gd name="T10" fmla="*/ 213 w 267"/>
                  <a:gd name="T11" fmla="*/ 56 h 292"/>
                  <a:gd name="T12" fmla="*/ 223 w 267"/>
                  <a:gd name="T13" fmla="*/ 77 h 292"/>
                  <a:gd name="T14" fmla="*/ 230 w 267"/>
                  <a:gd name="T15" fmla="*/ 101 h 292"/>
                  <a:gd name="T16" fmla="*/ 232 w 267"/>
                  <a:gd name="T17" fmla="*/ 127 h 292"/>
                  <a:gd name="T18" fmla="*/ 230 w 267"/>
                  <a:gd name="T19" fmla="*/ 152 h 292"/>
                  <a:gd name="T20" fmla="*/ 223 w 267"/>
                  <a:gd name="T21" fmla="*/ 177 h 292"/>
                  <a:gd name="T22" fmla="*/ 213 w 267"/>
                  <a:gd name="T23" fmla="*/ 197 h 292"/>
                  <a:gd name="T24" fmla="*/ 198 w 267"/>
                  <a:gd name="T25" fmla="*/ 217 h 292"/>
                  <a:gd name="T26" fmla="*/ 182 w 267"/>
                  <a:gd name="T27" fmla="*/ 232 h 292"/>
                  <a:gd name="T28" fmla="*/ 162 w 267"/>
                  <a:gd name="T29" fmla="*/ 244 h 292"/>
                  <a:gd name="T30" fmla="*/ 140 w 267"/>
                  <a:gd name="T31" fmla="*/ 251 h 292"/>
                  <a:gd name="T32" fmla="*/ 116 w 267"/>
                  <a:gd name="T33" fmla="*/ 254 h 292"/>
                  <a:gd name="T34" fmla="*/ 89 w 267"/>
                  <a:gd name="T35" fmla="*/ 251 h 292"/>
                  <a:gd name="T36" fmla="*/ 65 w 267"/>
                  <a:gd name="T37" fmla="*/ 241 h 292"/>
                  <a:gd name="T38" fmla="*/ 44 w 267"/>
                  <a:gd name="T39" fmla="*/ 226 h 292"/>
                  <a:gd name="T40" fmla="*/ 25 w 267"/>
                  <a:gd name="T41" fmla="*/ 206 h 292"/>
                  <a:gd name="T42" fmla="*/ 11 w 267"/>
                  <a:gd name="T43" fmla="*/ 183 h 292"/>
                  <a:gd name="T44" fmla="*/ 3 w 267"/>
                  <a:gd name="T45" fmla="*/ 155 h 292"/>
                  <a:gd name="T46" fmla="*/ 0 w 267"/>
                  <a:gd name="T47" fmla="*/ 127 h 292"/>
                  <a:gd name="T48" fmla="*/ 3 w 267"/>
                  <a:gd name="T49" fmla="*/ 98 h 292"/>
                  <a:gd name="T50" fmla="*/ 11 w 267"/>
                  <a:gd name="T51" fmla="*/ 70 h 292"/>
                  <a:gd name="T52" fmla="*/ 25 w 267"/>
                  <a:gd name="T53" fmla="*/ 47 h 292"/>
                  <a:gd name="T54" fmla="*/ 44 w 267"/>
                  <a:gd name="T55" fmla="*/ 28 h 292"/>
                  <a:gd name="T56" fmla="*/ 65 w 267"/>
                  <a:gd name="T57" fmla="*/ 12 h 292"/>
                  <a:gd name="T58" fmla="*/ 89 w 267"/>
                  <a:gd name="T59" fmla="*/ 3 h 292"/>
                  <a:gd name="T60" fmla="*/ 116 w 267"/>
                  <a:gd name="T61" fmla="*/ 0 h 2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solidFill>
                <a:srgbClr val="7099E2"/>
              </a:solidFill>
              <a:ln>
                <a:noFill/>
              </a:ln>
              <a:effectLst>
                <a:outerShdw dist="91581" dir="3378596" algn="ctr" rotWithShape="0">
                  <a:srgbClr val="C0C0C0">
                    <a:alpha val="50000"/>
                  </a:srgbClr>
                </a:outerShdw>
              </a:effectLst>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sp>
            <p:nvSpPr>
              <p:cNvPr id="26639" name="Freeform 6"/>
              <p:cNvSpPr>
                <a:spLocks/>
              </p:cNvSpPr>
              <p:nvPr/>
            </p:nvSpPr>
            <p:spPr bwMode="gray">
              <a:xfrm>
                <a:off x="2304" y="1625"/>
                <a:ext cx="498" cy="964"/>
              </a:xfrm>
              <a:custGeom>
                <a:avLst/>
                <a:gdLst>
                  <a:gd name="T0" fmla="*/ 63 w 573"/>
                  <a:gd name="T1" fmla="*/ 4 h 1111"/>
                  <a:gd name="T2" fmla="*/ 26 w 573"/>
                  <a:gd name="T3" fmla="*/ 28 h 1111"/>
                  <a:gd name="T4" fmla="*/ 3 w 573"/>
                  <a:gd name="T5" fmla="*/ 65 h 1111"/>
                  <a:gd name="T6" fmla="*/ 0 w 573"/>
                  <a:gd name="T7" fmla="*/ 442 h 1111"/>
                  <a:gd name="T8" fmla="*/ 1 w 573"/>
                  <a:gd name="T9" fmla="*/ 448 h 1111"/>
                  <a:gd name="T10" fmla="*/ 8 w 573"/>
                  <a:gd name="T11" fmla="*/ 462 h 1111"/>
                  <a:gd name="T12" fmla="*/ 23 w 573"/>
                  <a:gd name="T13" fmla="*/ 477 h 1111"/>
                  <a:gd name="T14" fmla="*/ 49 w 573"/>
                  <a:gd name="T15" fmla="*/ 483 h 1111"/>
                  <a:gd name="T16" fmla="*/ 73 w 573"/>
                  <a:gd name="T17" fmla="*/ 478 h 1111"/>
                  <a:gd name="T18" fmla="*/ 87 w 573"/>
                  <a:gd name="T19" fmla="*/ 463 h 1111"/>
                  <a:gd name="T20" fmla="*/ 92 w 573"/>
                  <a:gd name="T21" fmla="*/ 448 h 1111"/>
                  <a:gd name="T22" fmla="*/ 94 w 573"/>
                  <a:gd name="T23" fmla="*/ 436 h 1111"/>
                  <a:gd name="T24" fmla="*/ 94 w 573"/>
                  <a:gd name="T25" fmla="*/ 144 h 1111"/>
                  <a:gd name="T26" fmla="*/ 117 w 573"/>
                  <a:gd name="T27" fmla="*/ 925 h 1111"/>
                  <a:gd name="T28" fmla="*/ 120 w 573"/>
                  <a:gd name="T29" fmla="*/ 931 h 1111"/>
                  <a:gd name="T30" fmla="*/ 131 w 573"/>
                  <a:gd name="T31" fmla="*/ 945 h 1111"/>
                  <a:gd name="T32" fmla="*/ 151 w 573"/>
                  <a:gd name="T33" fmla="*/ 959 h 1111"/>
                  <a:gd name="T34" fmla="*/ 173 w 573"/>
                  <a:gd name="T35" fmla="*/ 964 h 1111"/>
                  <a:gd name="T36" fmla="*/ 197 w 573"/>
                  <a:gd name="T37" fmla="*/ 963 h 1111"/>
                  <a:gd name="T38" fmla="*/ 222 w 573"/>
                  <a:gd name="T39" fmla="*/ 952 h 1111"/>
                  <a:gd name="T40" fmla="*/ 236 w 573"/>
                  <a:gd name="T41" fmla="*/ 937 h 1111"/>
                  <a:gd name="T42" fmla="*/ 242 w 573"/>
                  <a:gd name="T43" fmla="*/ 927 h 1111"/>
                  <a:gd name="T44" fmla="*/ 242 w 573"/>
                  <a:gd name="T45" fmla="*/ 433 h 1111"/>
                  <a:gd name="T46" fmla="*/ 262 w 573"/>
                  <a:gd name="T47" fmla="*/ 436 h 1111"/>
                  <a:gd name="T48" fmla="*/ 262 w 573"/>
                  <a:gd name="T49" fmla="*/ 463 h 1111"/>
                  <a:gd name="T50" fmla="*/ 264 w 573"/>
                  <a:gd name="T51" fmla="*/ 512 h 1111"/>
                  <a:gd name="T52" fmla="*/ 264 w 573"/>
                  <a:gd name="T53" fmla="*/ 576 h 1111"/>
                  <a:gd name="T54" fmla="*/ 264 w 573"/>
                  <a:gd name="T55" fmla="*/ 651 h 1111"/>
                  <a:gd name="T56" fmla="*/ 264 w 573"/>
                  <a:gd name="T57" fmla="*/ 727 h 1111"/>
                  <a:gd name="T58" fmla="*/ 265 w 573"/>
                  <a:gd name="T59" fmla="*/ 803 h 1111"/>
                  <a:gd name="T60" fmla="*/ 265 w 573"/>
                  <a:gd name="T61" fmla="*/ 871 h 1111"/>
                  <a:gd name="T62" fmla="*/ 265 w 573"/>
                  <a:gd name="T63" fmla="*/ 925 h 1111"/>
                  <a:gd name="T64" fmla="*/ 266 w 573"/>
                  <a:gd name="T65" fmla="*/ 931 h 1111"/>
                  <a:gd name="T66" fmla="*/ 274 w 573"/>
                  <a:gd name="T67" fmla="*/ 944 h 1111"/>
                  <a:gd name="T68" fmla="*/ 291 w 573"/>
                  <a:gd name="T69" fmla="*/ 957 h 1111"/>
                  <a:gd name="T70" fmla="*/ 323 w 573"/>
                  <a:gd name="T71" fmla="*/ 964 h 1111"/>
                  <a:gd name="T72" fmla="*/ 355 w 573"/>
                  <a:gd name="T73" fmla="*/ 957 h 1111"/>
                  <a:gd name="T74" fmla="*/ 373 w 573"/>
                  <a:gd name="T75" fmla="*/ 945 h 1111"/>
                  <a:gd name="T76" fmla="*/ 380 w 573"/>
                  <a:gd name="T77" fmla="*/ 931 h 1111"/>
                  <a:gd name="T78" fmla="*/ 381 w 573"/>
                  <a:gd name="T79" fmla="*/ 926 h 1111"/>
                  <a:gd name="T80" fmla="*/ 405 w 573"/>
                  <a:gd name="T81" fmla="*/ 144 h 1111"/>
                  <a:gd name="T82" fmla="*/ 407 w 573"/>
                  <a:gd name="T83" fmla="*/ 436 h 1111"/>
                  <a:gd name="T84" fmla="*/ 410 w 573"/>
                  <a:gd name="T85" fmla="*/ 449 h 1111"/>
                  <a:gd name="T86" fmla="*/ 420 w 573"/>
                  <a:gd name="T87" fmla="*/ 466 h 1111"/>
                  <a:gd name="T88" fmla="*/ 439 w 573"/>
                  <a:gd name="T89" fmla="*/ 478 h 1111"/>
                  <a:gd name="T90" fmla="*/ 466 w 573"/>
                  <a:gd name="T91" fmla="*/ 478 h 1111"/>
                  <a:gd name="T92" fmla="*/ 484 w 573"/>
                  <a:gd name="T93" fmla="*/ 466 h 1111"/>
                  <a:gd name="T94" fmla="*/ 495 w 573"/>
                  <a:gd name="T95" fmla="*/ 449 h 1111"/>
                  <a:gd name="T96" fmla="*/ 498 w 573"/>
                  <a:gd name="T97" fmla="*/ 441 h 1111"/>
                  <a:gd name="T98" fmla="*/ 497 w 573"/>
                  <a:gd name="T99" fmla="*/ 59 h 1111"/>
                  <a:gd name="T100" fmla="*/ 475 w 573"/>
                  <a:gd name="T101" fmla="*/ 24 h 1111"/>
                  <a:gd name="T102" fmla="*/ 440 w 573"/>
                  <a:gd name="T103" fmla="*/ 3 h 1111"/>
                  <a:gd name="T104" fmla="*/ 82 w 573"/>
                  <a:gd name="T105" fmla="*/ 0 h 11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close/>
                  </a:path>
                </a:pathLst>
              </a:custGeom>
              <a:solidFill>
                <a:srgbClr val="7099E2"/>
              </a:solidFill>
              <a:ln>
                <a:noFill/>
              </a:ln>
              <a:effectLst>
                <a:outerShdw dist="91581" dir="3378596" algn="ctr" rotWithShape="0">
                  <a:srgbClr val="C0C0C0">
                    <a:alpha val="50000"/>
                  </a:srgbClr>
                </a:outerShdw>
              </a:effectLst>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grpSp>
      </p:grpSp>
      <p:sp>
        <p:nvSpPr>
          <p:cNvPr id="26627" name="Rectangle 7"/>
          <p:cNvSpPr>
            <a:spLocks noGrp="1" noChangeArrowheads="1"/>
          </p:cNvSpPr>
          <p:nvPr>
            <p:ph type="title" idx="4294967295"/>
          </p:nvPr>
        </p:nvSpPr>
        <p:spPr>
          <a:xfrm>
            <a:off x="609600" y="274638"/>
            <a:ext cx="10972800" cy="715962"/>
          </a:xfrm>
          <a:noFill/>
        </p:spPr>
        <p:txBody>
          <a:bodyPr anchorCtr="1"/>
          <a:lstStyle/>
          <a:p>
            <a:r>
              <a:rPr lang="en-US" b="1" dirty="0" err="1" smtClean="0">
                <a:solidFill>
                  <a:srgbClr val="FF0000"/>
                </a:solidFill>
              </a:rPr>
              <a:t>Vị</a:t>
            </a:r>
            <a:r>
              <a:rPr lang="en-US" b="1" dirty="0" smtClean="0">
                <a:solidFill>
                  <a:srgbClr val="FF0000"/>
                </a:solidFill>
              </a:rPr>
              <a:t> </a:t>
            </a:r>
            <a:r>
              <a:rPr lang="en-US" b="1" dirty="0" err="1" smtClean="0">
                <a:solidFill>
                  <a:srgbClr val="FF0000"/>
                </a:solidFill>
              </a:rPr>
              <a:t>trí</a:t>
            </a:r>
            <a:r>
              <a:rPr lang="en-US" b="1" dirty="0" smtClean="0">
                <a:solidFill>
                  <a:srgbClr val="FF0000"/>
                </a:solidFill>
              </a:rPr>
              <a:t>, </a:t>
            </a:r>
            <a:r>
              <a:rPr lang="en-US" b="1" dirty="0" err="1" smtClean="0">
                <a:solidFill>
                  <a:srgbClr val="FF0000"/>
                </a:solidFill>
              </a:rPr>
              <a:t>vai</a:t>
            </a:r>
            <a:r>
              <a:rPr lang="en-US" b="1" dirty="0" smtClean="0">
                <a:solidFill>
                  <a:srgbClr val="FF0000"/>
                </a:solidFill>
              </a:rPr>
              <a:t> </a:t>
            </a:r>
            <a:r>
              <a:rPr lang="en-US" b="1" dirty="0" err="1" smtClean="0">
                <a:solidFill>
                  <a:srgbClr val="FF0000"/>
                </a:solidFill>
              </a:rPr>
              <a:t>trò</a:t>
            </a:r>
            <a:r>
              <a:rPr lang="en-US" b="1" dirty="0" smtClean="0">
                <a:solidFill>
                  <a:srgbClr val="FF0000"/>
                </a:solidFill>
              </a:rPr>
              <a:t> </a:t>
            </a:r>
            <a:r>
              <a:rPr lang="en-US" b="1" dirty="0" err="1" smtClean="0">
                <a:solidFill>
                  <a:srgbClr val="FF0000"/>
                </a:solidFill>
              </a:rPr>
              <a:t>của</a:t>
            </a:r>
            <a:r>
              <a:rPr lang="en-US" b="1" dirty="0" smtClean="0">
                <a:solidFill>
                  <a:srgbClr val="FF0000"/>
                </a:solidFill>
              </a:rPr>
              <a:t> GVCN</a:t>
            </a:r>
          </a:p>
        </p:txBody>
      </p:sp>
      <p:sp>
        <p:nvSpPr>
          <p:cNvPr id="190472" name="Text Box 8"/>
          <p:cNvSpPr txBox="1">
            <a:spLocks noChangeArrowheads="1"/>
          </p:cNvSpPr>
          <p:nvPr/>
        </p:nvSpPr>
        <p:spPr bwMode="gray">
          <a:xfrm>
            <a:off x="508000" y="1967833"/>
            <a:ext cx="4470400"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en-US" sz="3000" b="1" dirty="0" err="1">
                <a:solidFill>
                  <a:srgbClr val="0000FF"/>
                </a:solidFill>
              </a:rPr>
              <a:t>V</a:t>
            </a:r>
            <a:r>
              <a:rPr lang="en-US" sz="3000" b="1" dirty="0" err="1" smtClean="0">
                <a:solidFill>
                  <a:srgbClr val="0000FF"/>
                </a:solidFill>
              </a:rPr>
              <a:t>ị</a:t>
            </a:r>
            <a:r>
              <a:rPr lang="en-US" sz="3000" b="1" dirty="0" smtClean="0">
                <a:solidFill>
                  <a:srgbClr val="0000FF"/>
                </a:solidFill>
              </a:rPr>
              <a:t> </a:t>
            </a:r>
            <a:r>
              <a:rPr lang="en-US" sz="3000" b="1" dirty="0" err="1" smtClean="0">
                <a:solidFill>
                  <a:srgbClr val="0000FF"/>
                </a:solidFill>
              </a:rPr>
              <a:t>trí</a:t>
            </a:r>
            <a:r>
              <a:rPr lang="en-US" sz="3000" b="1" dirty="0" smtClean="0">
                <a:solidFill>
                  <a:srgbClr val="0000FF"/>
                </a:solidFill>
              </a:rPr>
              <a:t> </a:t>
            </a:r>
            <a:r>
              <a:rPr lang="en-US" sz="3000" b="1" dirty="0" err="1" smtClean="0">
                <a:solidFill>
                  <a:srgbClr val="0000FF"/>
                </a:solidFill>
              </a:rPr>
              <a:t>của</a:t>
            </a:r>
            <a:r>
              <a:rPr lang="en-US" sz="3000" b="1" dirty="0" smtClean="0">
                <a:solidFill>
                  <a:srgbClr val="0000FF"/>
                </a:solidFill>
              </a:rPr>
              <a:t> GVCN:</a:t>
            </a:r>
          </a:p>
          <a:p>
            <a:pPr eaLnBrk="1" hangingPunct="1"/>
            <a:endParaRPr lang="en-US" sz="1200" dirty="0" smtClean="0">
              <a:solidFill>
                <a:srgbClr val="0000FF"/>
              </a:solidFill>
            </a:endParaRPr>
          </a:p>
          <a:p>
            <a:pPr marL="241300" indent="-241300" algn="just" eaLnBrk="1" hangingPunct="1">
              <a:buFont typeface="Wingdings" pitchFamily="2" charset="2"/>
              <a:buChar char="§"/>
            </a:pPr>
            <a:r>
              <a:rPr lang="en-US" sz="2800" dirty="0" err="1" smtClean="0">
                <a:latin typeface="Calibri" pitchFamily="34" charset="0"/>
                <a:cs typeface="Times New Roman" pitchFamily="18" charset="0"/>
              </a:rPr>
              <a:t>Là</a:t>
            </a:r>
            <a:r>
              <a:rPr lang="en-US" sz="2800" dirty="0" smtClean="0">
                <a:latin typeface="Calibri" pitchFamily="34" charset="0"/>
                <a:cs typeface="Times New Roman" pitchFamily="18" charset="0"/>
              </a:rPr>
              <a:t> </a:t>
            </a:r>
            <a:r>
              <a:rPr lang="en-US" sz="2800" dirty="0" err="1">
                <a:latin typeface="Calibri" pitchFamily="34" charset="0"/>
                <a:cs typeface="Times New Roman" pitchFamily="18" charset="0"/>
              </a:rPr>
              <a:t>cầu</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nối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giữa</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gia</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đình</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nhà</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trường</a:t>
            </a:r>
            <a:r>
              <a:rPr lang="en-US" sz="2800" dirty="0">
                <a:latin typeface="Calibri" pitchFamily="34" charset="0"/>
                <a:cs typeface="Times New Roman" pitchFamily="18" charset="0"/>
              </a:rPr>
              <a:t> - </a:t>
            </a:r>
            <a:r>
              <a:rPr lang="en-US" sz="2800" dirty="0" err="1">
                <a:latin typeface="Calibri" pitchFamily="34" charset="0"/>
                <a:cs typeface="Times New Roman" pitchFamily="18" charset="0"/>
              </a:rPr>
              <a:t>xã</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hội</a:t>
            </a:r>
            <a:r>
              <a:rPr lang="en-US" sz="2800" dirty="0">
                <a:latin typeface="Calibri" pitchFamily="34" charset="0"/>
                <a:cs typeface="Times New Roman" pitchFamily="18" charset="0"/>
              </a:rPr>
              <a:t>; </a:t>
            </a:r>
          </a:p>
          <a:p>
            <a:pPr marL="241300" indent="-241300" algn="just" eaLnBrk="1" hangingPunct="1">
              <a:buFont typeface="Wingdings" pitchFamily="2" charset="2"/>
              <a:buChar char="§"/>
            </a:pPr>
            <a:r>
              <a:rPr lang="en-US" sz="2800" dirty="0" err="1" smtClean="0">
                <a:latin typeface="Calibri" pitchFamily="34" charset="0"/>
                <a:cs typeface="Times New Roman" pitchFamily="18" charset="0"/>
              </a:rPr>
              <a:t>Là</a:t>
            </a:r>
            <a:r>
              <a:rPr lang="en-US" sz="2800" dirty="0" smtClean="0">
                <a:latin typeface="Calibri" pitchFamily="34" charset="0"/>
                <a:cs typeface="Times New Roman" pitchFamily="18" charset="0"/>
              </a:rPr>
              <a:t> </a:t>
            </a:r>
            <a:r>
              <a:rPr lang="en-US" sz="2800" dirty="0" err="1">
                <a:latin typeface="Calibri" pitchFamily="34" charset="0"/>
                <a:cs typeface="Times New Roman" pitchFamily="18" charset="0"/>
              </a:rPr>
              <a:t>người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thừa</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lệnh</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Hiệu</a:t>
            </a:r>
            <a:r>
              <a:rPr lang="en-US" sz="2800" dirty="0">
                <a:latin typeface="Calibri" pitchFamily="34" charset="0"/>
                <a:cs typeface="Times New Roman" pitchFamily="18" charset="0"/>
              </a:rPr>
              <a:t> </a:t>
            </a:r>
            <a:r>
              <a:rPr lang="en-US" sz="2800" dirty="0" err="1" smtClean="0">
                <a:latin typeface="Calibri" pitchFamily="34" charset="0"/>
                <a:cs typeface="Times New Roman" pitchFamily="18" charset="0"/>
              </a:rPr>
              <a:t>trưởng</a:t>
            </a:r>
            <a:r>
              <a:rPr lang="en-US" sz="2800" dirty="0" smtClean="0">
                <a:latin typeface="Calibri" pitchFamily="34" charset="0"/>
                <a:cs typeface="Times New Roman" pitchFamily="18" charset="0"/>
              </a:rPr>
              <a:t>/BGH </a:t>
            </a:r>
            <a:r>
              <a:rPr lang="en-US" sz="2800" dirty="0" err="1">
                <a:latin typeface="Calibri" pitchFamily="34" charset="0"/>
                <a:cs typeface="Times New Roman" pitchFamily="18" charset="0"/>
              </a:rPr>
              <a:t>quản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lý</a:t>
            </a:r>
            <a:r>
              <a:rPr lang="en-US" sz="2800" dirty="0">
                <a:latin typeface="Calibri" pitchFamily="34" charset="0"/>
                <a:cs typeface="Times New Roman" pitchFamily="18" charset="0"/>
              </a:rPr>
              <a:t> </a:t>
            </a:r>
            <a:r>
              <a:rPr lang="en-US" sz="2800" dirty="0" smtClean="0">
                <a:latin typeface="Calibri" pitchFamily="34" charset="0"/>
                <a:cs typeface="Times New Roman" pitchFamily="18" charset="0"/>
              </a:rPr>
              <a:t>HS </a:t>
            </a:r>
            <a:r>
              <a:rPr lang="en-US" sz="2800" dirty="0" err="1">
                <a:latin typeface="Calibri" pitchFamily="34" charset="0"/>
                <a:cs typeface="Times New Roman" pitchFamily="18" charset="0"/>
              </a:rPr>
              <a:t>của</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một</a:t>
            </a:r>
            <a:r>
              <a:rPr lang="en-US" sz="2800" dirty="0">
                <a:latin typeface="Calibri" pitchFamily="34" charset="0"/>
                <a:cs typeface="Times New Roman" pitchFamily="18" charset="0"/>
              </a:rPr>
              <a:t> </a:t>
            </a:r>
            <a:r>
              <a:rPr lang="en-US" sz="2800" dirty="0" err="1" smtClean="0">
                <a:latin typeface="Calibri" pitchFamily="34" charset="0"/>
                <a:cs typeface="Times New Roman" pitchFamily="18" charset="0"/>
              </a:rPr>
              <a:t>lớp</a:t>
            </a:r>
            <a:r>
              <a:rPr lang="en-US" sz="2800" dirty="0" smtClean="0">
                <a:latin typeface="Calibri" pitchFamily="34" charset="0"/>
                <a:cs typeface="Times New Roman" pitchFamily="18" charset="0"/>
              </a:rPr>
              <a:t>; </a:t>
            </a:r>
            <a:endParaRPr lang="en-US" sz="2800" dirty="0">
              <a:latin typeface="Calibri" pitchFamily="34" charset="0"/>
              <a:cs typeface="Times New Roman" pitchFamily="18" charset="0"/>
            </a:endParaRPr>
          </a:p>
          <a:p>
            <a:pPr marL="241300" indent="-241300" algn="just" eaLnBrk="1" hangingPunct="1">
              <a:buFont typeface="Wingdings" pitchFamily="2" charset="2"/>
              <a:buChar char="§"/>
            </a:pPr>
            <a:r>
              <a:rPr lang="en-US" sz="2800" dirty="0" err="1" smtClean="0">
                <a:latin typeface="Calibri" pitchFamily="34" charset="0"/>
                <a:cs typeface="Times New Roman" pitchFamily="18" charset="0"/>
              </a:rPr>
              <a:t>Là</a:t>
            </a:r>
            <a:r>
              <a:rPr lang="en-US" sz="2800" dirty="0" smtClean="0">
                <a:latin typeface="Calibri" pitchFamily="34" charset="0"/>
                <a:cs typeface="Times New Roman" pitchFamily="18" charset="0"/>
              </a:rPr>
              <a:t> </a:t>
            </a:r>
            <a:r>
              <a:rPr lang="en-US" sz="2800" dirty="0" err="1">
                <a:latin typeface="Calibri" pitchFamily="34" charset="0"/>
                <a:cs typeface="Times New Roman" pitchFamily="18" charset="0"/>
              </a:rPr>
              <a:t>người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gần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gũi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quan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trọng</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ảnh</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hưởng</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tới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nhân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cách</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kết</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quả</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giáo</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dục</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của</a:t>
            </a:r>
            <a:r>
              <a:rPr lang="en-US" sz="2800" dirty="0">
                <a:latin typeface="Calibri" pitchFamily="34" charset="0"/>
                <a:cs typeface="Times New Roman" pitchFamily="18" charset="0"/>
              </a:rPr>
              <a:t> </a:t>
            </a:r>
            <a:r>
              <a:rPr lang="en-US" sz="2800" dirty="0" smtClean="0">
                <a:latin typeface="Calibri" pitchFamily="34" charset="0"/>
                <a:cs typeface="Times New Roman" pitchFamily="18" charset="0"/>
              </a:rPr>
              <a:t>HS. </a:t>
            </a:r>
            <a:endParaRPr lang="en-US" sz="2800" dirty="0">
              <a:latin typeface="Calibri" pitchFamily="34" charset="0"/>
              <a:cs typeface="Times New Roman" pitchFamily="18" charset="0"/>
            </a:endParaRPr>
          </a:p>
        </p:txBody>
      </p:sp>
      <p:grpSp>
        <p:nvGrpSpPr>
          <p:cNvPr id="4" name="Group 9"/>
          <p:cNvGrpSpPr>
            <a:grpSpLocks/>
          </p:cNvGrpSpPr>
          <p:nvPr/>
        </p:nvGrpSpPr>
        <p:grpSpPr bwMode="auto">
          <a:xfrm>
            <a:off x="6096000" y="1066800"/>
            <a:ext cx="5922638" cy="5790302"/>
            <a:chOff x="2880" y="1344"/>
            <a:chExt cx="2130" cy="2053"/>
          </a:xfrm>
        </p:grpSpPr>
        <p:sp>
          <p:nvSpPr>
            <p:cNvPr id="26631" name="AutoShape 10"/>
            <p:cNvSpPr>
              <a:spLocks noChangeArrowheads="1"/>
            </p:cNvSpPr>
            <p:nvPr/>
          </p:nvSpPr>
          <p:spPr bwMode="gray">
            <a:xfrm>
              <a:off x="2894" y="1632"/>
              <a:ext cx="2112" cy="1765"/>
            </a:xfrm>
            <a:prstGeom prst="roundRect">
              <a:avLst>
                <a:gd name="adj" fmla="val 10347"/>
              </a:avLst>
            </a:prstGeom>
            <a:gradFill rotWithShape="1">
              <a:gsLst>
                <a:gs pos="0">
                  <a:srgbClr val="FFFFFF"/>
                </a:gs>
                <a:gs pos="100000">
                  <a:srgbClr val="D8F4BE"/>
                </a:gs>
              </a:gsLst>
              <a:lin ang="2700000" scaled="1"/>
            </a:gradFill>
            <a:ln w="50800">
              <a:solidFill>
                <a:srgbClr val="44988C"/>
              </a:solidFill>
              <a:round/>
              <a:headEnd/>
              <a:tailEnd/>
            </a:ln>
            <a:effectLst>
              <a:outerShdw dist="107763" dir="2700000" algn="ctr" rotWithShape="0">
                <a:srgbClr val="C0C0C0">
                  <a:alpha val="50000"/>
                </a:srgbClr>
              </a:outerShdw>
            </a:effectLst>
          </p:spPr>
          <p:txBody>
            <a:bodyPr wrap="none" anchor="ctr"/>
            <a:lstStyle/>
            <a:p>
              <a:endParaRPr lang="en-US">
                <a:latin typeface="Arial" charset="0"/>
              </a:endParaRPr>
            </a:p>
          </p:txBody>
        </p:sp>
        <p:sp>
          <p:nvSpPr>
            <p:cNvPr id="26632" name="Text Box 11"/>
            <p:cNvSpPr txBox="1">
              <a:spLocks noChangeArrowheads="1"/>
            </p:cNvSpPr>
            <p:nvPr/>
          </p:nvSpPr>
          <p:spPr bwMode="gray">
            <a:xfrm>
              <a:off x="3378" y="1664"/>
              <a:ext cx="1632" cy="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en-US" sz="2800" b="1" dirty="0" err="1" smtClean="0">
                  <a:solidFill>
                    <a:srgbClr val="0000FF"/>
                  </a:solidFill>
                </a:rPr>
                <a:t>Vai</a:t>
              </a:r>
              <a:r>
                <a:rPr lang="en-US" sz="2800" b="1" dirty="0" smtClean="0">
                  <a:solidFill>
                    <a:srgbClr val="0000FF"/>
                  </a:solidFill>
                </a:rPr>
                <a:t> </a:t>
              </a:r>
              <a:r>
                <a:rPr lang="en-US" sz="2800" b="1" dirty="0" err="1" smtClean="0">
                  <a:solidFill>
                    <a:srgbClr val="0000FF"/>
                  </a:solidFill>
                </a:rPr>
                <a:t>trò</a:t>
              </a:r>
              <a:r>
                <a:rPr lang="en-US" sz="2800" b="1" dirty="0" smtClean="0">
                  <a:solidFill>
                    <a:srgbClr val="0000FF"/>
                  </a:solidFill>
                </a:rPr>
                <a:t> </a:t>
              </a:r>
              <a:r>
                <a:rPr lang="en-US" sz="2800" b="1" dirty="0" err="1" smtClean="0">
                  <a:solidFill>
                    <a:srgbClr val="0000FF"/>
                  </a:solidFill>
                </a:rPr>
                <a:t>của</a:t>
              </a:r>
              <a:r>
                <a:rPr lang="en-US" sz="2800" b="1" dirty="0" smtClean="0">
                  <a:solidFill>
                    <a:srgbClr val="0000FF"/>
                  </a:solidFill>
                </a:rPr>
                <a:t> GVCN:</a:t>
              </a:r>
            </a:p>
            <a:p>
              <a:pPr marL="241300" indent="-241300" algn="just" eaLnBrk="1" hangingPunct="1">
                <a:buFont typeface="Wingdings" pitchFamily="2" charset="2"/>
                <a:buChar char="§"/>
              </a:pPr>
              <a:r>
                <a:rPr lang="en-US" sz="2800" dirty="0" err="1" smtClean="0">
                  <a:latin typeface="Calibri" pitchFamily="34" charset="0"/>
                  <a:cs typeface="Times New Roman" pitchFamily="18" charset="0"/>
                </a:rPr>
                <a:t>Chịu</a:t>
              </a:r>
              <a:r>
                <a:rPr lang="en-US" sz="2800" dirty="0" smtClean="0">
                  <a:latin typeface="Calibri" pitchFamily="34" charset="0"/>
                  <a:cs typeface="Times New Roman" pitchFamily="18" charset="0"/>
                </a:rPr>
                <a:t> </a:t>
              </a:r>
              <a:r>
                <a:rPr lang="en-US" sz="2800" dirty="0" err="1">
                  <a:latin typeface="Calibri" pitchFamily="34" charset="0"/>
                  <a:cs typeface="Times New Roman" pitchFamily="18" charset="0"/>
                </a:rPr>
                <a:t>trách</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nhiệm</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trước</a:t>
              </a:r>
              <a:r>
                <a:rPr lang="en-US" sz="2800" dirty="0">
                  <a:latin typeface="Calibri" pitchFamily="34" charset="0"/>
                  <a:cs typeface="Times New Roman" pitchFamily="18" charset="0"/>
                </a:rPr>
                <a:t> </a:t>
              </a:r>
              <a:r>
                <a:rPr lang="en-US" sz="2800" dirty="0" smtClean="0">
                  <a:latin typeface="Calibri" pitchFamily="34" charset="0"/>
                  <a:cs typeface="Times New Roman" pitchFamily="18" charset="0"/>
                </a:rPr>
                <a:t>NT </a:t>
              </a:r>
              <a:r>
                <a:rPr lang="en-US" sz="2800" dirty="0" err="1">
                  <a:latin typeface="Calibri" pitchFamily="34" charset="0"/>
                  <a:cs typeface="Times New Roman" pitchFamily="18" charset="0"/>
                </a:rPr>
                <a:t>về</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mọi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hoạt</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động</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của</a:t>
              </a:r>
              <a:r>
                <a:rPr lang="en-US" sz="2800" dirty="0">
                  <a:latin typeface="Calibri" pitchFamily="34" charset="0"/>
                  <a:cs typeface="Times New Roman" pitchFamily="18" charset="0"/>
                </a:rPr>
                <a:t> </a:t>
              </a:r>
              <a:r>
                <a:rPr lang="en-US" sz="2800" dirty="0" err="1" smtClean="0">
                  <a:latin typeface="Calibri" pitchFamily="34" charset="0"/>
                  <a:cs typeface="Times New Roman" pitchFamily="18" charset="0"/>
                </a:rPr>
                <a:t>lớp</a:t>
              </a:r>
              <a:endParaRPr lang="en-US" sz="2800" dirty="0">
                <a:latin typeface="Calibri" pitchFamily="34" charset="0"/>
                <a:cs typeface="Times New Roman" pitchFamily="18" charset="0"/>
              </a:endParaRPr>
            </a:p>
            <a:p>
              <a:pPr marL="241300" indent="-241300" algn="just" eaLnBrk="1" hangingPunct="1">
                <a:buFont typeface="Wingdings" pitchFamily="2" charset="2"/>
                <a:buChar char="§"/>
              </a:pPr>
              <a:r>
                <a:rPr lang="en-US" sz="2800" dirty="0" err="1" smtClean="0">
                  <a:latin typeface="Calibri" pitchFamily="34" charset="0"/>
                  <a:cs typeface="Times New Roman" pitchFamily="18" charset="0"/>
                </a:rPr>
                <a:t>Điều</a:t>
              </a:r>
              <a:r>
                <a:rPr lang="en-US" sz="2800" dirty="0" smtClean="0">
                  <a:latin typeface="Calibri" pitchFamily="34" charset="0"/>
                  <a:cs typeface="Times New Roman" pitchFamily="18" charset="0"/>
                </a:rPr>
                <a:t> </a:t>
              </a:r>
              <a:r>
                <a:rPr lang="en-US" sz="2800" dirty="0" err="1">
                  <a:latin typeface="Calibri" pitchFamily="34" charset="0"/>
                  <a:cs typeface="Times New Roman" pitchFamily="18" charset="0"/>
                </a:rPr>
                <a:t>phối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hướng</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dẫn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mọi</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hoạt</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động</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của</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lớp</a:t>
              </a:r>
              <a:endParaRPr lang="en-US" sz="2800" dirty="0">
                <a:latin typeface="Calibri" pitchFamily="34" charset="0"/>
                <a:cs typeface="Times New Roman" pitchFamily="18" charset="0"/>
              </a:endParaRPr>
            </a:p>
            <a:p>
              <a:pPr marL="241300" indent="-241300" algn="just" eaLnBrk="1" hangingPunct="1">
                <a:buFont typeface="Wingdings" pitchFamily="2" charset="2"/>
                <a:buChar char="§"/>
              </a:pPr>
              <a:r>
                <a:rPr lang="en-US" sz="2800" dirty="0" err="1" smtClean="0">
                  <a:latin typeface="Calibri" pitchFamily="34" charset="0"/>
                  <a:cs typeface="Times New Roman" pitchFamily="18" charset="0"/>
                </a:rPr>
                <a:t>Đại</a:t>
              </a:r>
              <a:r>
                <a:rPr lang="en-US" sz="2800" dirty="0" smtClean="0">
                  <a:latin typeface="Calibri" pitchFamily="34" charset="0"/>
                  <a:cs typeface="Times New Roman" pitchFamily="18" charset="0"/>
                </a:rPr>
                <a:t> </a:t>
              </a:r>
              <a:r>
                <a:rPr lang="en-US" sz="2800" dirty="0" err="1">
                  <a:latin typeface="Calibri" pitchFamily="34" charset="0"/>
                  <a:cs typeface="Times New Roman" pitchFamily="18" charset="0"/>
                </a:rPr>
                <a:t>diện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của</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lớp</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trong</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các</a:t>
              </a:r>
              <a:r>
                <a:rPr lang="en-US" sz="2800" dirty="0">
                  <a:latin typeface="Calibri" pitchFamily="34" charset="0"/>
                  <a:cs typeface="Times New Roman" pitchFamily="18" charset="0"/>
                </a:rPr>
                <a:t> </a:t>
              </a:r>
              <a:r>
                <a:rPr lang="en-US" sz="2800" dirty="0" smtClean="0">
                  <a:latin typeface="Calibri" pitchFamily="34" charset="0"/>
                  <a:cs typeface="Times New Roman" pitchFamily="18" charset="0"/>
                </a:rPr>
                <a:t>MQH: GĐ – NT - XH </a:t>
              </a:r>
              <a:r>
                <a:rPr lang="en-US" sz="2800" dirty="0" err="1">
                  <a:latin typeface="Calibri" pitchFamily="34" charset="0"/>
                  <a:cs typeface="Times New Roman" pitchFamily="18" charset="0"/>
                </a:rPr>
                <a:t>và</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các</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tổ</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chức</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đoàn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thể</a:t>
              </a:r>
              <a:r>
                <a:rPr lang="en-US" sz="2800" dirty="0">
                  <a:latin typeface="Calibri" pitchFamily="34" charset="0"/>
                  <a:cs typeface="Times New Roman" pitchFamily="18" charset="0"/>
                </a:rPr>
                <a:t>.</a:t>
              </a:r>
            </a:p>
            <a:p>
              <a:pPr marL="241300" indent="-241300" algn="just" eaLnBrk="1" hangingPunct="1">
                <a:buFont typeface="Wingdings" pitchFamily="2" charset="2"/>
                <a:buChar char="§"/>
              </a:pPr>
              <a:r>
                <a:rPr lang="en-US" sz="2800" dirty="0" err="1" smtClean="0">
                  <a:latin typeface="Calibri" pitchFamily="34" charset="0"/>
                  <a:cs typeface="Times New Roman" pitchFamily="18" charset="0"/>
                </a:rPr>
                <a:t>Truyền</a:t>
              </a:r>
              <a:r>
                <a:rPr lang="en-US" sz="2800" dirty="0" smtClean="0">
                  <a:latin typeface="Calibri" pitchFamily="34" charset="0"/>
                  <a:cs typeface="Times New Roman" pitchFamily="18" charset="0"/>
                </a:rPr>
                <a:t> </a:t>
              </a:r>
              <a:r>
                <a:rPr lang="en-US" sz="2800" dirty="0" err="1">
                  <a:latin typeface="Calibri" pitchFamily="34" charset="0"/>
                  <a:cs typeface="Times New Roman" pitchFamily="18" charset="0"/>
                </a:rPr>
                <a:t>thụ</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kiến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thức</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và</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giúp</a:t>
              </a:r>
              <a:r>
                <a:rPr lang="en-US" sz="2800" dirty="0">
                  <a:latin typeface="Calibri" pitchFamily="34" charset="0"/>
                  <a:cs typeface="Times New Roman" pitchFamily="18" charset="0"/>
                </a:rPr>
                <a:t> </a:t>
              </a:r>
              <a:r>
                <a:rPr lang="en-US" sz="2800" dirty="0" smtClean="0">
                  <a:latin typeface="Calibri" pitchFamily="34" charset="0"/>
                  <a:cs typeface="Times New Roman" pitchFamily="18" charset="0"/>
                </a:rPr>
                <a:t>HS </a:t>
              </a:r>
              <a:r>
                <a:rPr lang="en-US" sz="2800" dirty="0" err="1">
                  <a:latin typeface="Calibri" pitchFamily="34" charset="0"/>
                  <a:cs typeface="Times New Roman" pitchFamily="18" charset="0"/>
                </a:rPr>
                <a:t>rèn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luyện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để</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hình</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thành</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và</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phát</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triển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nhân</a:t>
              </a:r>
              <a:r>
                <a:rPr lang="en-US" sz="2800" dirty="0">
                  <a:latin typeface="Calibri" pitchFamily="34" charset="0"/>
                  <a:cs typeface="Times New Roman" pitchFamily="18" charset="0"/>
                </a:rPr>
                <a:t> </a:t>
              </a:r>
              <a:r>
                <a:rPr lang="en-US" sz="2800" dirty="0" err="1">
                  <a:latin typeface="Calibri" pitchFamily="34" charset="0"/>
                  <a:cs typeface="Times New Roman" pitchFamily="18" charset="0"/>
                </a:rPr>
                <a:t>cách</a:t>
              </a:r>
              <a:r>
                <a:rPr lang="en-US" sz="2800" dirty="0">
                  <a:latin typeface="Calibri" pitchFamily="34" charset="0"/>
                  <a:cs typeface="Times New Roman" pitchFamily="18" charset="0"/>
                </a:rPr>
                <a:t>.</a:t>
              </a:r>
            </a:p>
          </p:txBody>
        </p:sp>
        <p:grpSp>
          <p:nvGrpSpPr>
            <p:cNvPr id="26633" name="Group 12"/>
            <p:cNvGrpSpPr>
              <a:grpSpLocks/>
            </p:cNvGrpSpPr>
            <p:nvPr/>
          </p:nvGrpSpPr>
          <p:grpSpPr bwMode="auto">
            <a:xfrm>
              <a:off x="2880" y="1344"/>
              <a:ext cx="498" cy="1245"/>
              <a:chOff x="2880" y="1344"/>
              <a:chExt cx="498" cy="1245"/>
            </a:xfrm>
          </p:grpSpPr>
          <p:sp>
            <p:nvSpPr>
              <p:cNvPr id="26634" name="Freeform 13"/>
              <p:cNvSpPr>
                <a:spLocks/>
              </p:cNvSpPr>
              <p:nvPr/>
            </p:nvSpPr>
            <p:spPr bwMode="gray">
              <a:xfrm>
                <a:off x="3001" y="1344"/>
                <a:ext cx="233" cy="254"/>
              </a:xfrm>
              <a:custGeom>
                <a:avLst/>
                <a:gdLst>
                  <a:gd name="T0" fmla="*/ 116 w 267"/>
                  <a:gd name="T1" fmla="*/ 0 h 292"/>
                  <a:gd name="T2" fmla="*/ 140 w 267"/>
                  <a:gd name="T3" fmla="*/ 3 h 292"/>
                  <a:gd name="T4" fmla="*/ 162 w 267"/>
                  <a:gd name="T5" fmla="*/ 10 h 292"/>
                  <a:gd name="T6" fmla="*/ 182 w 267"/>
                  <a:gd name="T7" fmla="*/ 22 h 292"/>
                  <a:gd name="T8" fmla="*/ 199 w 267"/>
                  <a:gd name="T9" fmla="*/ 37 h 292"/>
                  <a:gd name="T10" fmla="*/ 214 w 267"/>
                  <a:gd name="T11" fmla="*/ 56 h 292"/>
                  <a:gd name="T12" fmla="*/ 224 w 267"/>
                  <a:gd name="T13" fmla="*/ 77 h 292"/>
                  <a:gd name="T14" fmla="*/ 231 w 267"/>
                  <a:gd name="T15" fmla="*/ 101 h 292"/>
                  <a:gd name="T16" fmla="*/ 233 w 267"/>
                  <a:gd name="T17" fmla="*/ 127 h 292"/>
                  <a:gd name="T18" fmla="*/ 231 w 267"/>
                  <a:gd name="T19" fmla="*/ 152 h 292"/>
                  <a:gd name="T20" fmla="*/ 224 w 267"/>
                  <a:gd name="T21" fmla="*/ 177 h 292"/>
                  <a:gd name="T22" fmla="*/ 214 w 267"/>
                  <a:gd name="T23" fmla="*/ 197 h 292"/>
                  <a:gd name="T24" fmla="*/ 199 w 267"/>
                  <a:gd name="T25" fmla="*/ 217 h 292"/>
                  <a:gd name="T26" fmla="*/ 182 w 267"/>
                  <a:gd name="T27" fmla="*/ 232 h 292"/>
                  <a:gd name="T28" fmla="*/ 162 w 267"/>
                  <a:gd name="T29" fmla="*/ 244 h 292"/>
                  <a:gd name="T30" fmla="*/ 140 w 267"/>
                  <a:gd name="T31" fmla="*/ 251 h 292"/>
                  <a:gd name="T32" fmla="*/ 116 w 267"/>
                  <a:gd name="T33" fmla="*/ 254 h 292"/>
                  <a:gd name="T34" fmla="*/ 90 w 267"/>
                  <a:gd name="T35" fmla="*/ 251 h 292"/>
                  <a:gd name="T36" fmla="*/ 65 w 267"/>
                  <a:gd name="T37" fmla="*/ 241 h 292"/>
                  <a:gd name="T38" fmla="*/ 45 w 267"/>
                  <a:gd name="T39" fmla="*/ 226 h 292"/>
                  <a:gd name="T40" fmla="*/ 25 w 267"/>
                  <a:gd name="T41" fmla="*/ 206 h 292"/>
                  <a:gd name="T42" fmla="*/ 11 w 267"/>
                  <a:gd name="T43" fmla="*/ 183 h 292"/>
                  <a:gd name="T44" fmla="*/ 3 w 267"/>
                  <a:gd name="T45" fmla="*/ 155 h 292"/>
                  <a:gd name="T46" fmla="*/ 0 w 267"/>
                  <a:gd name="T47" fmla="*/ 127 h 292"/>
                  <a:gd name="T48" fmla="*/ 3 w 267"/>
                  <a:gd name="T49" fmla="*/ 98 h 292"/>
                  <a:gd name="T50" fmla="*/ 11 w 267"/>
                  <a:gd name="T51" fmla="*/ 70 h 292"/>
                  <a:gd name="T52" fmla="*/ 25 w 267"/>
                  <a:gd name="T53" fmla="*/ 47 h 292"/>
                  <a:gd name="T54" fmla="*/ 45 w 267"/>
                  <a:gd name="T55" fmla="*/ 28 h 292"/>
                  <a:gd name="T56" fmla="*/ 65 w 267"/>
                  <a:gd name="T57" fmla="*/ 12 h 292"/>
                  <a:gd name="T58" fmla="*/ 90 w 267"/>
                  <a:gd name="T59" fmla="*/ 3 h 292"/>
                  <a:gd name="T60" fmla="*/ 116 w 267"/>
                  <a:gd name="T61" fmla="*/ 0 h 2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7" h="292">
                    <a:moveTo>
                      <a:pt x="133" y="0"/>
                    </a:moveTo>
                    <a:lnTo>
                      <a:pt x="161" y="3"/>
                    </a:lnTo>
                    <a:lnTo>
                      <a:pt x="186" y="12"/>
                    </a:lnTo>
                    <a:lnTo>
                      <a:pt x="209" y="25"/>
                    </a:lnTo>
                    <a:lnTo>
                      <a:pt x="228" y="42"/>
                    </a:lnTo>
                    <a:lnTo>
                      <a:pt x="245" y="64"/>
                    </a:lnTo>
                    <a:lnTo>
                      <a:pt x="257" y="88"/>
                    </a:lnTo>
                    <a:lnTo>
                      <a:pt x="265" y="116"/>
                    </a:lnTo>
                    <a:lnTo>
                      <a:pt x="267" y="146"/>
                    </a:lnTo>
                    <a:lnTo>
                      <a:pt x="265" y="175"/>
                    </a:lnTo>
                    <a:lnTo>
                      <a:pt x="257" y="203"/>
                    </a:lnTo>
                    <a:lnTo>
                      <a:pt x="245" y="227"/>
                    </a:lnTo>
                    <a:lnTo>
                      <a:pt x="228" y="249"/>
                    </a:lnTo>
                    <a:lnTo>
                      <a:pt x="209" y="267"/>
                    </a:lnTo>
                    <a:lnTo>
                      <a:pt x="186" y="281"/>
                    </a:lnTo>
                    <a:lnTo>
                      <a:pt x="161" y="289"/>
                    </a:lnTo>
                    <a:lnTo>
                      <a:pt x="133" y="292"/>
                    </a:lnTo>
                    <a:lnTo>
                      <a:pt x="103" y="288"/>
                    </a:lnTo>
                    <a:lnTo>
                      <a:pt x="75" y="277"/>
                    </a:lnTo>
                    <a:lnTo>
                      <a:pt x="51" y="260"/>
                    </a:lnTo>
                    <a:lnTo>
                      <a:pt x="29" y="237"/>
                    </a:lnTo>
                    <a:lnTo>
                      <a:pt x="13" y="210"/>
                    </a:lnTo>
                    <a:lnTo>
                      <a:pt x="4" y="178"/>
                    </a:lnTo>
                    <a:lnTo>
                      <a:pt x="0" y="146"/>
                    </a:lnTo>
                    <a:lnTo>
                      <a:pt x="4" y="113"/>
                    </a:lnTo>
                    <a:lnTo>
                      <a:pt x="13" y="81"/>
                    </a:lnTo>
                    <a:lnTo>
                      <a:pt x="29" y="54"/>
                    </a:lnTo>
                    <a:lnTo>
                      <a:pt x="51" y="32"/>
                    </a:lnTo>
                    <a:lnTo>
                      <a:pt x="75" y="14"/>
                    </a:lnTo>
                    <a:lnTo>
                      <a:pt x="103" y="3"/>
                    </a:lnTo>
                    <a:lnTo>
                      <a:pt x="133" y="0"/>
                    </a:lnTo>
                    <a:close/>
                  </a:path>
                </a:pathLst>
              </a:custGeom>
              <a:solidFill>
                <a:srgbClr val="44988C"/>
              </a:solidFill>
              <a:ln>
                <a:noFill/>
              </a:ln>
              <a:effectLst>
                <a:outerShdw dist="91581" dir="3378596" algn="ctr" rotWithShape="0">
                  <a:srgbClr val="C0C0C0">
                    <a:alpha val="50000"/>
                  </a:srgbClr>
                </a:outerShdw>
              </a:effectLst>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sp>
            <p:nvSpPr>
              <p:cNvPr id="26635" name="Freeform 14"/>
              <p:cNvSpPr>
                <a:spLocks/>
              </p:cNvSpPr>
              <p:nvPr/>
            </p:nvSpPr>
            <p:spPr bwMode="gray">
              <a:xfrm>
                <a:off x="2880" y="1625"/>
                <a:ext cx="498" cy="964"/>
              </a:xfrm>
              <a:custGeom>
                <a:avLst/>
                <a:gdLst>
                  <a:gd name="T0" fmla="*/ 63 w 573"/>
                  <a:gd name="T1" fmla="*/ 4 h 1111"/>
                  <a:gd name="T2" fmla="*/ 26 w 573"/>
                  <a:gd name="T3" fmla="*/ 28 h 1111"/>
                  <a:gd name="T4" fmla="*/ 3 w 573"/>
                  <a:gd name="T5" fmla="*/ 65 h 1111"/>
                  <a:gd name="T6" fmla="*/ 0 w 573"/>
                  <a:gd name="T7" fmla="*/ 442 h 1111"/>
                  <a:gd name="T8" fmla="*/ 1 w 573"/>
                  <a:gd name="T9" fmla="*/ 448 h 1111"/>
                  <a:gd name="T10" fmla="*/ 8 w 573"/>
                  <a:gd name="T11" fmla="*/ 462 h 1111"/>
                  <a:gd name="T12" fmla="*/ 23 w 573"/>
                  <a:gd name="T13" fmla="*/ 477 h 1111"/>
                  <a:gd name="T14" fmla="*/ 49 w 573"/>
                  <a:gd name="T15" fmla="*/ 483 h 1111"/>
                  <a:gd name="T16" fmla="*/ 73 w 573"/>
                  <a:gd name="T17" fmla="*/ 478 h 1111"/>
                  <a:gd name="T18" fmla="*/ 87 w 573"/>
                  <a:gd name="T19" fmla="*/ 463 h 1111"/>
                  <a:gd name="T20" fmla="*/ 92 w 573"/>
                  <a:gd name="T21" fmla="*/ 448 h 1111"/>
                  <a:gd name="T22" fmla="*/ 94 w 573"/>
                  <a:gd name="T23" fmla="*/ 436 h 1111"/>
                  <a:gd name="T24" fmla="*/ 94 w 573"/>
                  <a:gd name="T25" fmla="*/ 144 h 1111"/>
                  <a:gd name="T26" fmla="*/ 117 w 573"/>
                  <a:gd name="T27" fmla="*/ 925 h 1111"/>
                  <a:gd name="T28" fmla="*/ 120 w 573"/>
                  <a:gd name="T29" fmla="*/ 931 h 1111"/>
                  <a:gd name="T30" fmla="*/ 131 w 573"/>
                  <a:gd name="T31" fmla="*/ 945 h 1111"/>
                  <a:gd name="T32" fmla="*/ 151 w 573"/>
                  <a:gd name="T33" fmla="*/ 959 h 1111"/>
                  <a:gd name="T34" fmla="*/ 173 w 573"/>
                  <a:gd name="T35" fmla="*/ 964 h 1111"/>
                  <a:gd name="T36" fmla="*/ 197 w 573"/>
                  <a:gd name="T37" fmla="*/ 963 h 1111"/>
                  <a:gd name="T38" fmla="*/ 222 w 573"/>
                  <a:gd name="T39" fmla="*/ 952 h 1111"/>
                  <a:gd name="T40" fmla="*/ 236 w 573"/>
                  <a:gd name="T41" fmla="*/ 937 h 1111"/>
                  <a:gd name="T42" fmla="*/ 242 w 573"/>
                  <a:gd name="T43" fmla="*/ 927 h 1111"/>
                  <a:gd name="T44" fmla="*/ 242 w 573"/>
                  <a:gd name="T45" fmla="*/ 433 h 1111"/>
                  <a:gd name="T46" fmla="*/ 262 w 573"/>
                  <a:gd name="T47" fmla="*/ 436 h 1111"/>
                  <a:gd name="T48" fmla="*/ 262 w 573"/>
                  <a:gd name="T49" fmla="*/ 463 h 1111"/>
                  <a:gd name="T50" fmla="*/ 264 w 573"/>
                  <a:gd name="T51" fmla="*/ 512 h 1111"/>
                  <a:gd name="T52" fmla="*/ 264 w 573"/>
                  <a:gd name="T53" fmla="*/ 576 h 1111"/>
                  <a:gd name="T54" fmla="*/ 264 w 573"/>
                  <a:gd name="T55" fmla="*/ 651 h 1111"/>
                  <a:gd name="T56" fmla="*/ 264 w 573"/>
                  <a:gd name="T57" fmla="*/ 727 h 1111"/>
                  <a:gd name="T58" fmla="*/ 265 w 573"/>
                  <a:gd name="T59" fmla="*/ 803 h 1111"/>
                  <a:gd name="T60" fmla="*/ 265 w 573"/>
                  <a:gd name="T61" fmla="*/ 871 h 1111"/>
                  <a:gd name="T62" fmla="*/ 265 w 573"/>
                  <a:gd name="T63" fmla="*/ 925 h 1111"/>
                  <a:gd name="T64" fmla="*/ 266 w 573"/>
                  <a:gd name="T65" fmla="*/ 931 h 1111"/>
                  <a:gd name="T66" fmla="*/ 274 w 573"/>
                  <a:gd name="T67" fmla="*/ 944 h 1111"/>
                  <a:gd name="T68" fmla="*/ 291 w 573"/>
                  <a:gd name="T69" fmla="*/ 957 h 1111"/>
                  <a:gd name="T70" fmla="*/ 323 w 573"/>
                  <a:gd name="T71" fmla="*/ 964 h 1111"/>
                  <a:gd name="T72" fmla="*/ 355 w 573"/>
                  <a:gd name="T73" fmla="*/ 957 h 1111"/>
                  <a:gd name="T74" fmla="*/ 373 w 573"/>
                  <a:gd name="T75" fmla="*/ 945 h 1111"/>
                  <a:gd name="T76" fmla="*/ 380 w 573"/>
                  <a:gd name="T77" fmla="*/ 931 h 1111"/>
                  <a:gd name="T78" fmla="*/ 381 w 573"/>
                  <a:gd name="T79" fmla="*/ 926 h 1111"/>
                  <a:gd name="T80" fmla="*/ 405 w 573"/>
                  <a:gd name="T81" fmla="*/ 144 h 1111"/>
                  <a:gd name="T82" fmla="*/ 407 w 573"/>
                  <a:gd name="T83" fmla="*/ 436 h 1111"/>
                  <a:gd name="T84" fmla="*/ 410 w 573"/>
                  <a:gd name="T85" fmla="*/ 449 h 1111"/>
                  <a:gd name="T86" fmla="*/ 420 w 573"/>
                  <a:gd name="T87" fmla="*/ 466 h 1111"/>
                  <a:gd name="T88" fmla="*/ 439 w 573"/>
                  <a:gd name="T89" fmla="*/ 478 h 1111"/>
                  <a:gd name="T90" fmla="*/ 466 w 573"/>
                  <a:gd name="T91" fmla="*/ 478 h 1111"/>
                  <a:gd name="T92" fmla="*/ 484 w 573"/>
                  <a:gd name="T93" fmla="*/ 466 h 1111"/>
                  <a:gd name="T94" fmla="*/ 495 w 573"/>
                  <a:gd name="T95" fmla="*/ 449 h 1111"/>
                  <a:gd name="T96" fmla="*/ 498 w 573"/>
                  <a:gd name="T97" fmla="*/ 441 h 1111"/>
                  <a:gd name="T98" fmla="*/ 497 w 573"/>
                  <a:gd name="T99" fmla="*/ 59 h 1111"/>
                  <a:gd name="T100" fmla="*/ 475 w 573"/>
                  <a:gd name="T101" fmla="*/ 24 h 1111"/>
                  <a:gd name="T102" fmla="*/ 440 w 573"/>
                  <a:gd name="T103" fmla="*/ 3 h 1111"/>
                  <a:gd name="T104" fmla="*/ 82 w 573"/>
                  <a:gd name="T105" fmla="*/ 0 h 11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3" h="1111">
                    <a:moveTo>
                      <a:pt x="94" y="0"/>
                    </a:moveTo>
                    <a:lnTo>
                      <a:pt x="72" y="5"/>
                    </a:lnTo>
                    <a:lnTo>
                      <a:pt x="50" y="16"/>
                    </a:lnTo>
                    <a:lnTo>
                      <a:pt x="30" y="32"/>
                    </a:lnTo>
                    <a:lnTo>
                      <a:pt x="15" y="53"/>
                    </a:lnTo>
                    <a:lnTo>
                      <a:pt x="4" y="75"/>
                    </a:lnTo>
                    <a:lnTo>
                      <a:pt x="0" y="99"/>
                    </a:lnTo>
                    <a:lnTo>
                      <a:pt x="0" y="509"/>
                    </a:lnTo>
                    <a:lnTo>
                      <a:pt x="0" y="511"/>
                    </a:lnTo>
                    <a:lnTo>
                      <a:pt x="1" y="516"/>
                    </a:lnTo>
                    <a:lnTo>
                      <a:pt x="4" y="525"/>
                    </a:lnTo>
                    <a:lnTo>
                      <a:pt x="9" y="533"/>
                    </a:lnTo>
                    <a:lnTo>
                      <a:pt x="16" y="543"/>
                    </a:lnTo>
                    <a:lnTo>
                      <a:pt x="26" y="550"/>
                    </a:lnTo>
                    <a:lnTo>
                      <a:pt x="39" y="556"/>
                    </a:lnTo>
                    <a:lnTo>
                      <a:pt x="56" y="557"/>
                    </a:lnTo>
                    <a:lnTo>
                      <a:pt x="72" y="556"/>
                    </a:lnTo>
                    <a:lnTo>
                      <a:pt x="84" y="551"/>
                    </a:lnTo>
                    <a:lnTo>
                      <a:pt x="92" y="543"/>
                    </a:lnTo>
                    <a:lnTo>
                      <a:pt x="100" y="534"/>
                    </a:lnTo>
                    <a:lnTo>
                      <a:pt x="103" y="525"/>
                    </a:lnTo>
                    <a:lnTo>
                      <a:pt x="106" y="516"/>
                    </a:lnTo>
                    <a:lnTo>
                      <a:pt x="107" y="508"/>
                    </a:lnTo>
                    <a:lnTo>
                      <a:pt x="108" y="503"/>
                    </a:lnTo>
                    <a:lnTo>
                      <a:pt x="108" y="500"/>
                    </a:lnTo>
                    <a:lnTo>
                      <a:pt x="108" y="166"/>
                    </a:lnTo>
                    <a:lnTo>
                      <a:pt x="134" y="167"/>
                    </a:lnTo>
                    <a:lnTo>
                      <a:pt x="135" y="1066"/>
                    </a:lnTo>
                    <a:lnTo>
                      <a:pt x="136" y="1068"/>
                    </a:lnTo>
                    <a:lnTo>
                      <a:pt x="138" y="1073"/>
                    </a:lnTo>
                    <a:lnTo>
                      <a:pt x="143" y="1080"/>
                    </a:lnTo>
                    <a:lnTo>
                      <a:pt x="151" y="1089"/>
                    </a:lnTo>
                    <a:lnTo>
                      <a:pt x="162" y="1097"/>
                    </a:lnTo>
                    <a:lnTo>
                      <a:pt x="174" y="1105"/>
                    </a:lnTo>
                    <a:lnTo>
                      <a:pt x="189" y="1110"/>
                    </a:lnTo>
                    <a:lnTo>
                      <a:pt x="199" y="1111"/>
                    </a:lnTo>
                    <a:lnTo>
                      <a:pt x="217" y="1111"/>
                    </a:lnTo>
                    <a:lnTo>
                      <a:pt x="227" y="1110"/>
                    </a:lnTo>
                    <a:lnTo>
                      <a:pt x="243" y="1105"/>
                    </a:lnTo>
                    <a:lnTo>
                      <a:pt x="255" y="1097"/>
                    </a:lnTo>
                    <a:lnTo>
                      <a:pt x="265" y="1089"/>
                    </a:lnTo>
                    <a:lnTo>
                      <a:pt x="272" y="1080"/>
                    </a:lnTo>
                    <a:lnTo>
                      <a:pt x="276" y="1073"/>
                    </a:lnTo>
                    <a:lnTo>
                      <a:pt x="278" y="1068"/>
                    </a:lnTo>
                    <a:lnTo>
                      <a:pt x="279" y="1066"/>
                    </a:lnTo>
                    <a:lnTo>
                      <a:pt x="279" y="499"/>
                    </a:lnTo>
                    <a:lnTo>
                      <a:pt x="302" y="499"/>
                    </a:lnTo>
                    <a:lnTo>
                      <a:pt x="302" y="503"/>
                    </a:lnTo>
                    <a:lnTo>
                      <a:pt x="302" y="515"/>
                    </a:lnTo>
                    <a:lnTo>
                      <a:pt x="302" y="534"/>
                    </a:lnTo>
                    <a:lnTo>
                      <a:pt x="302" y="560"/>
                    </a:lnTo>
                    <a:lnTo>
                      <a:pt x="304" y="590"/>
                    </a:lnTo>
                    <a:lnTo>
                      <a:pt x="304" y="626"/>
                    </a:lnTo>
                    <a:lnTo>
                      <a:pt x="304" y="664"/>
                    </a:lnTo>
                    <a:lnTo>
                      <a:pt x="304" y="706"/>
                    </a:lnTo>
                    <a:lnTo>
                      <a:pt x="304" y="750"/>
                    </a:lnTo>
                    <a:lnTo>
                      <a:pt x="304" y="793"/>
                    </a:lnTo>
                    <a:lnTo>
                      <a:pt x="304" y="838"/>
                    </a:lnTo>
                    <a:lnTo>
                      <a:pt x="305" y="882"/>
                    </a:lnTo>
                    <a:lnTo>
                      <a:pt x="305" y="926"/>
                    </a:lnTo>
                    <a:lnTo>
                      <a:pt x="305" y="966"/>
                    </a:lnTo>
                    <a:lnTo>
                      <a:pt x="305" y="1004"/>
                    </a:lnTo>
                    <a:lnTo>
                      <a:pt x="305" y="1037"/>
                    </a:lnTo>
                    <a:lnTo>
                      <a:pt x="305" y="1066"/>
                    </a:lnTo>
                    <a:lnTo>
                      <a:pt x="305" y="1067"/>
                    </a:lnTo>
                    <a:lnTo>
                      <a:pt x="306" y="1073"/>
                    </a:lnTo>
                    <a:lnTo>
                      <a:pt x="310" y="1079"/>
                    </a:lnTo>
                    <a:lnTo>
                      <a:pt x="315" y="1088"/>
                    </a:lnTo>
                    <a:lnTo>
                      <a:pt x="323" y="1096"/>
                    </a:lnTo>
                    <a:lnTo>
                      <a:pt x="335" y="1103"/>
                    </a:lnTo>
                    <a:lnTo>
                      <a:pt x="351" y="1108"/>
                    </a:lnTo>
                    <a:lnTo>
                      <a:pt x="372" y="1111"/>
                    </a:lnTo>
                    <a:lnTo>
                      <a:pt x="392" y="1108"/>
                    </a:lnTo>
                    <a:lnTo>
                      <a:pt x="408" y="1103"/>
                    </a:lnTo>
                    <a:lnTo>
                      <a:pt x="420" y="1096"/>
                    </a:lnTo>
                    <a:lnTo>
                      <a:pt x="429" y="1089"/>
                    </a:lnTo>
                    <a:lnTo>
                      <a:pt x="434" y="1080"/>
                    </a:lnTo>
                    <a:lnTo>
                      <a:pt x="437" y="1073"/>
                    </a:lnTo>
                    <a:lnTo>
                      <a:pt x="438" y="1068"/>
                    </a:lnTo>
                    <a:lnTo>
                      <a:pt x="438" y="1067"/>
                    </a:lnTo>
                    <a:lnTo>
                      <a:pt x="440" y="166"/>
                    </a:lnTo>
                    <a:lnTo>
                      <a:pt x="466" y="166"/>
                    </a:lnTo>
                    <a:lnTo>
                      <a:pt x="466" y="500"/>
                    </a:lnTo>
                    <a:lnTo>
                      <a:pt x="468" y="503"/>
                    </a:lnTo>
                    <a:lnTo>
                      <a:pt x="469" y="509"/>
                    </a:lnTo>
                    <a:lnTo>
                      <a:pt x="472" y="517"/>
                    </a:lnTo>
                    <a:lnTo>
                      <a:pt x="477" y="527"/>
                    </a:lnTo>
                    <a:lnTo>
                      <a:pt x="483" y="537"/>
                    </a:lnTo>
                    <a:lnTo>
                      <a:pt x="493" y="545"/>
                    </a:lnTo>
                    <a:lnTo>
                      <a:pt x="505" y="551"/>
                    </a:lnTo>
                    <a:lnTo>
                      <a:pt x="520" y="554"/>
                    </a:lnTo>
                    <a:lnTo>
                      <a:pt x="536" y="551"/>
                    </a:lnTo>
                    <a:lnTo>
                      <a:pt x="548" y="545"/>
                    </a:lnTo>
                    <a:lnTo>
                      <a:pt x="557" y="537"/>
                    </a:lnTo>
                    <a:lnTo>
                      <a:pt x="563" y="527"/>
                    </a:lnTo>
                    <a:lnTo>
                      <a:pt x="570" y="517"/>
                    </a:lnTo>
                    <a:lnTo>
                      <a:pt x="573" y="510"/>
                    </a:lnTo>
                    <a:lnTo>
                      <a:pt x="573" y="508"/>
                    </a:lnTo>
                    <a:lnTo>
                      <a:pt x="573" y="79"/>
                    </a:lnTo>
                    <a:lnTo>
                      <a:pt x="572" y="68"/>
                    </a:lnTo>
                    <a:lnTo>
                      <a:pt x="561" y="47"/>
                    </a:lnTo>
                    <a:lnTo>
                      <a:pt x="546" y="28"/>
                    </a:lnTo>
                    <a:lnTo>
                      <a:pt x="528" y="14"/>
                    </a:lnTo>
                    <a:lnTo>
                      <a:pt x="506" y="4"/>
                    </a:lnTo>
                    <a:lnTo>
                      <a:pt x="485" y="0"/>
                    </a:lnTo>
                    <a:lnTo>
                      <a:pt x="94" y="0"/>
                    </a:lnTo>
                    <a:close/>
                  </a:path>
                </a:pathLst>
              </a:custGeom>
              <a:solidFill>
                <a:srgbClr val="44988C"/>
              </a:solidFill>
              <a:ln>
                <a:noFill/>
              </a:ln>
              <a:effectLst>
                <a:outerShdw dist="91581" dir="3378596" algn="ctr" rotWithShape="0">
                  <a:srgbClr val="C0C0C0">
                    <a:alpha val="50000"/>
                  </a:srgbClr>
                </a:outerShdw>
              </a:effectLst>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grpSp>
      </p:grpSp>
    </p:spTree>
    <p:extLst>
      <p:ext uri="{BB962C8B-B14F-4D97-AF65-F5344CB8AC3E}">
        <p14:creationId xmlns:p14="http://schemas.microsoft.com/office/powerpoint/2010/main" val="2389758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90472"/>
                                        </p:tgtEl>
                                        <p:attrNameLst>
                                          <p:attrName>style.visibility</p:attrName>
                                        </p:attrNameLst>
                                      </p:cBhvr>
                                      <p:to>
                                        <p:strVal val="visible"/>
                                      </p:to>
                                    </p:set>
                                    <p:anim calcmode="lin" valueType="num">
                                      <p:cBhvr>
                                        <p:cTn id="7" dur="500" fill="hold"/>
                                        <p:tgtEl>
                                          <p:spTgt spid="190472"/>
                                        </p:tgtEl>
                                        <p:attrNameLst>
                                          <p:attrName>ppt_w</p:attrName>
                                        </p:attrNameLst>
                                      </p:cBhvr>
                                      <p:tavLst>
                                        <p:tav tm="0">
                                          <p:val>
                                            <p:fltVal val="0"/>
                                          </p:val>
                                        </p:tav>
                                        <p:tav tm="100000">
                                          <p:val>
                                            <p:strVal val="#ppt_w"/>
                                          </p:val>
                                        </p:tav>
                                      </p:tavLst>
                                    </p:anim>
                                    <p:anim calcmode="lin" valueType="num">
                                      <p:cBhvr>
                                        <p:cTn id="8" dur="500" fill="hold"/>
                                        <p:tgtEl>
                                          <p:spTgt spid="190472"/>
                                        </p:tgtEl>
                                        <p:attrNameLst>
                                          <p:attrName>ppt_h</p:attrName>
                                        </p:attrNameLst>
                                      </p:cBhvr>
                                      <p:tavLst>
                                        <p:tav tm="0">
                                          <p:val>
                                            <p:fltVal val="0"/>
                                          </p:val>
                                        </p:tav>
                                        <p:tav tm="100000">
                                          <p:val>
                                            <p:strVal val="#ppt_h"/>
                                          </p:val>
                                        </p:tav>
                                      </p:tavLst>
                                    </p:anim>
                                    <p:anim calcmode="lin" valueType="num">
                                      <p:cBhvr>
                                        <p:cTn id="9" dur="500" fill="hold"/>
                                        <p:tgtEl>
                                          <p:spTgt spid="190472"/>
                                        </p:tgtEl>
                                        <p:attrNameLst>
                                          <p:attrName>style.rotation</p:attrName>
                                        </p:attrNameLst>
                                      </p:cBhvr>
                                      <p:tavLst>
                                        <p:tav tm="0">
                                          <p:val>
                                            <p:fltVal val="360"/>
                                          </p:val>
                                        </p:tav>
                                        <p:tav tm="100000">
                                          <p:val>
                                            <p:fltVal val="0"/>
                                          </p:val>
                                        </p:tav>
                                      </p:tavLst>
                                    </p:anim>
                                    <p:animEffect transition="in" filter="fade">
                                      <p:cBhvr>
                                        <p:cTn id="10" dur="500"/>
                                        <p:tgtEl>
                                          <p:spTgt spid="190472"/>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 calcmode="lin" valueType="num">
                                      <p:cBhvr>
                                        <p:cTn id="15" dur="500" fill="hold"/>
                                        <p:tgtEl>
                                          <p:spTgt spid="2"/>
                                        </p:tgtEl>
                                        <p:attrNameLst>
                                          <p:attrName>style.rotation</p:attrName>
                                        </p:attrNameLst>
                                      </p:cBhvr>
                                      <p:tavLst>
                                        <p:tav tm="0">
                                          <p:val>
                                            <p:fltVal val="360"/>
                                          </p:val>
                                        </p:tav>
                                        <p:tav tm="100000">
                                          <p:val>
                                            <p:fltVal val="0"/>
                                          </p:val>
                                        </p:tav>
                                      </p:tavLst>
                                    </p:anim>
                                    <p:animEffect transition="in" filter="fad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extLst>
          </p:cNvPr>
          <p:cNvGraphicFramePr>
            <a:graphicFrameLocks noGrp="1"/>
          </p:cNvGraphicFramePr>
          <p:nvPr>
            <p:ph idx="1"/>
            <p:extLst>
              <p:ext uri="{D42A27DB-BD31-4B8C-83A1-F6EECF244321}">
                <p14:modId xmlns:p14="http://schemas.microsoft.com/office/powerpoint/2010/main" val="3976438664"/>
              </p:ext>
            </p:extLst>
          </p:nvPr>
        </p:nvGraphicFramePr>
        <p:xfrm>
          <a:off x="613833" y="435245"/>
          <a:ext cx="11391901" cy="6137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83" name="AutoShape 7" descr="Image result for convince"/>
          <p:cNvSpPr>
            <a:spLocks noChangeAspect="1" noChangeArrowheads="1"/>
          </p:cNvSpPr>
          <p:nvPr/>
        </p:nvSpPr>
        <p:spPr bwMode="auto">
          <a:xfrm>
            <a:off x="207433" y="-144463"/>
            <a:ext cx="406400" cy="304801"/>
          </a:xfrm>
          <a:prstGeom prst="rect">
            <a:avLst/>
          </a:prstGeom>
          <a:noFill/>
          <a:ln w="9525">
            <a:noFill/>
            <a:miter lim="800000"/>
            <a:headEnd/>
            <a:tailEnd/>
          </a:ln>
        </p:spPr>
        <p:txBody>
          <a:bodyPr/>
          <a:lstStyle/>
          <a:p>
            <a:endParaRPr lang="en-US" altLang="en-US"/>
          </a:p>
        </p:txBody>
      </p:sp>
      <p:sp>
        <p:nvSpPr>
          <p:cNvPr id="12" name="Up Arrow 11"/>
          <p:cNvSpPr/>
          <p:nvPr/>
        </p:nvSpPr>
        <p:spPr>
          <a:xfrm>
            <a:off x="6654798" y="2794000"/>
            <a:ext cx="372533" cy="62653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 Arrow 13"/>
          <p:cNvSpPr/>
          <p:nvPr/>
        </p:nvSpPr>
        <p:spPr>
          <a:xfrm>
            <a:off x="4534568" y="4309089"/>
            <a:ext cx="372533" cy="626534"/>
          </a:xfrm>
          <a:prstGeom prst="upArrow">
            <a:avLst/>
          </a:prstGeom>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 Arrow 14"/>
          <p:cNvSpPr/>
          <p:nvPr/>
        </p:nvSpPr>
        <p:spPr>
          <a:xfrm>
            <a:off x="8806221" y="4318001"/>
            <a:ext cx="372533" cy="626534"/>
          </a:xfrm>
          <a:prstGeom prst="upArrow">
            <a:avLst/>
          </a:prstGeom>
          <a:scene3d>
            <a:camera prst="orthographicFront">
              <a:rot lat="21299999" lon="180000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7243" y="624110"/>
            <a:ext cx="9507370" cy="1280890"/>
          </a:xfrm>
        </p:spPr>
        <p:txBody>
          <a:bodyPr/>
          <a:lstStyle/>
          <a:p>
            <a:r>
              <a:rPr lang="vi-VN" b="1" dirty="0" smtClean="0">
                <a:solidFill>
                  <a:srgbClr val="0000FF"/>
                </a:solidFill>
              </a:rPr>
              <a:t>2. Quy trình LGG và một số định hướng LGG trong công tác QL, GDHS của GVCN</a:t>
            </a:r>
            <a:endParaRPr lang="en-US" b="1" dirty="0">
              <a:solidFill>
                <a:srgbClr val="0000FF"/>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4047103" y="2324100"/>
            <a:ext cx="4703512" cy="36195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7161" y="0"/>
            <a:ext cx="10674839" cy="860612"/>
          </a:xfrm>
        </p:spPr>
        <p:txBody>
          <a:bodyPr>
            <a:normAutofit fontScale="90000"/>
          </a:bodyPr>
          <a:lstStyle/>
          <a:p>
            <a:r>
              <a:rPr lang="vi-VN" b="1" dirty="0" smtClean="0">
                <a:solidFill>
                  <a:srgbClr val="C00000"/>
                </a:solidFill>
              </a:rPr>
              <a:t>2.1. Quy trình chung của việc LGG trong các HĐGD</a:t>
            </a:r>
            <a:endParaRPr lang="en-US" b="1" dirty="0">
              <a:solidFill>
                <a:srgbClr val="C00000"/>
              </a:solidFill>
            </a:endParaRPr>
          </a:p>
        </p:txBody>
      </p:sp>
      <p:graphicFrame>
        <p:nvGraphicFramePr>
          <p:cNvPr id="4" name="Content Placeholder 3"/>
          <p:cNvGraphicFramePr>
            <a:graphicFrameLocks noGrp="1"/>
          </p:cNvGraphicFramePr>
          <p:nvPr>
            <p:ph idx="1"/>
          </p:nvPr>
        </p:nvGraphicFramePr>
        <p:xfrm>
          <a:off x="842682" y="932329"/>
          <a:ext cx="11349318" cy="56656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txBox="1">
            <a:spLocks/>
          </p:cNvSpPr>
          <p:nvPr/>
        </p:nvSpPr>
        <p:spPr bwMode="auto">
          <a:xfrm>
            <a:off x="1752599" y="228599"/>
            <a:ext cx="9846733" cy="1024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defTabSz="914400" fontAlgn="base">
              <a:spcBef>
                <a:spcPct val="0"/>
              </a:spcBef>
              <a:spcAft>
                <a:spcPct val="0"/>
              </a:spcAft>
            </a:pPr>
            <a:r>
              <a:rPr lang="vi-VN" altLang="en-US" sz="3000" b="1" dirty="0" smtClean="0">
                <a:solidFill>
                  <a:srgbClr val="000000"/>
                </a:solidFill>
                <a:cs typeface="Arial" panose="020B0604020202020204" pitchFamily="34" charset="0"/>
              </a:rPr>
              <a:t>2.2</a:t>
            </a:r>
            <a:r>
              <a:rPr lang="en-US" altLang="en-US" sz="3000" b="1" dirty="0">
                <a:solidFill>
                  <a:srgbClr val="000000"/>
                </a:solidFill>
                <a:cs typeface="Arial" panose="020B0604020202020204" pitchFamily="34" charset="0"/>
              </a:rPr>
              <a:t>.</a:t>
            </a:r>
            <a:r>
              <a:rPr lang="vi-VN" altLang="en-US" sz="3000" b="1" dirty="0" smtClean="0">
                <a:solidFill>
                  <a:srgbClr val="000000"/>
                </a:solidFill>
                <a:cs typeface="Arial" panose="020B0604020202020204" pitchFamily="34" charset="0"/>
              </a:rPr>
              <a:t> Một số gợi ý về định hướng LGG trong </a:t>
            </a:r>
          </a:p>
          <a:p>
            <a:pPr algn="ctr" defTabSz="914400" fontAlgn="base">
              <a:spcBef>
                <a:spcPct val="0"/>
              </a:spcBef>
              <a:spcAft>
                <a:spcPct val="0"/>
              </a:spcAft>
            </a:pPr>
            <a:r>
              <a:rPr lang="en-US" altLang="en-US" sz="3000" b="1" dirty="0" err="1">
                <a:solidFill>
                  <a:srgbClr val="000000"/>
                </a:solidFill>
                <a:cs typeface="Arial" panose="020B0604020202020204" pitchFamily="34" charset="0"/>
              </a:rPr>
              <a:t>q</a:t>
            </a:r>
            <a:r>
              <a:rPr lang="en-US" altLang="en-US" sz="3000" b="1" dirty="0" err="1" smtClean="0">
                <a:solidFill>
                  <a:srgbClr val="000000"/>
                </a:solidFill>
                <a:cs typeface="Arial" panose="020B0604020202020204" pitchFamily="34" charset="0"/>
              </a:rPr>
              <a:t>uản</a:t>
            </a:r>
            <a:r>
              <a:rPr lang="en-US" altLang="en-US" sz="3000" b="1" dirty="0" smtClean="0">
                <a:solidFill>
                  <a:srgbClr val="000000"/>
                </a:solidFill>
                <a:cs typeface="Arial" panose="020B0604020202020204" pitchFamily="34" charset="0"/>
              </a:rPr>
              <a:t> </a:t>
            </a:r>
            <a:r>
              <a:rPr lang="en-US" altLang="en-US" sz="3000" b="1" dirty="0" err="1" smtClean="0">
                <a:solidFill>
                  <a:srgbClr val="000000"/>
                </a:solidFill>
                <a:cs typeface="Arial" panose="020B0604020202020204" pitchFamily="34" charset="0"/>
              </a:rPr>
              <a:t>lý</a:t>
            </a:r>
            <a:r>
              <a:rPr lang="en-US" altLang="en-US" sz="3000" b="1" dirty="0" smtClean="0">
                <a:solidFill>
                  <a:srgbClr val="000000"/>
                </a:solidFill>
                <a:cs typeface="Arial" panose="020B0604020202020204" pitchFamily="34" charset="0"/>
              </a:rPr>
              <a:t>, </a:t>
            </a:r>
            <a:r>
              <a:rPr lang="en-US" altLang="en-US" sz="3000" b="1" dirty="0" err="1" smtClean="0">
                <a:solidFill>
                  <a:srgbClr val="000000"/>
                </a:solidFill>
                <a:cs typeface="Arial" panose="020B0604020202020204" pitchFamily="34" charset="0"/>
              </a:rPr>
              <a:t>giáo</a:t>
            </a:r>
            <a:r>
              <a:rPr lang="en-US" altLang="en-US" sz="3000" b="1" dirty="0" smtClean="0">
                <a:solidFill>
                  <a:srgbClr val="000000"/>
                </a:solidFill>
                <a:cs typeface="Arial" panose="020B0604020202020204" pitchFamily="34" charset="0"/>
              </a:rPr>
              <a:t> </a:t>
            </a:r>
            <a:r>
              <a:rPr lang="en-US" altLang="en-US" sz="3000" b="1" dirty="0" err="1" smtClean="0">
                <a:solidFill>
                  <a:srgbClr val="000000"/>
                </a:solidFill>
                <a:cs typeface="Arial" panose="020B0604020202020204" pitchFamily="34" charset="0"/>
              </a:rPr>
              <a:t>dục</a:t>
            </a:r>
            <a:r>
              <a:rPr lang="en-US" altLang="en-US" sz="3000" b="1" dirty="0" smtClean="0">
                <a:solidFill>
                  <a:srgbClr val="000000"/>
                </a:solidFill>
                <a:cs typeface="Arial" panose="020B0604020202020204" pitchFamily="34" charset="0"/>
              </a:rPr>
              <a:t> </a:t>
            </a:r>
            <a:r>
              <a:rPr lang="vi-VN" altLang="en-US" sz="3000" b="1" dirty="0" smtClean="0">
                <a:solidFill>
                  <a:srgbClr val="000000"/>
                </a:solidFill>
                <a:cs typeface="Arial" panose="020B0604020202020204" pitchFamily="34" charset="0"/>
              </a:rPr>
              <a:t>HS của GVCN </a:t>
            </a:r>
            <a:r>
              <a:rPr lang="en-US" altLang="en-US" sz="3000" b="1" dirty="0" smtClean="0">
                <a:solidFill>
                  <a:srgbClr val="000000"/>
                </a:solidFill>
                <a:cs typeface="Arial" panose="020B0604020202020204" pitchFamily="34" charset="0"/>
              </a:rPr>
              <a:t>ở </a:t>
            </a:r>
            <a:r>
              <a:rPr lang="en-US" altLang="en-US" sz="3000" b="1" dirty="0" err="1" smtClean="0">
                <a:solidFill>
                  <a:srgbClr val="000000"/>
                </a:solidFill>
                <a:cs typeface="Arial" panose="020B0604020202020204" pitchFamily="34" charset="0"/>
              </a:rPr>
              <a:t>trường</a:t>
            </a:r>
            <a:r>
              <a:rPr lang="en-US" altLang="en-US" sz="3000" b="1" dirty="0" smtClean="0">
                <a:solidFill>
                  <a:srgbClr val="000000"/>
                </a:solidFill>
                <a:cs typeface="Arial" panose="020B0604020202020204" pitchFamily="34" charset="0"/>
              </a:rPr>
              <a:t> THPT</a:t>
            </a:r>
            <a:endParaRPr lang="en-US" altLang="en-US" sz="3000" b="1" dirty="0">
              <a:solidFill>
                <a:srgbClr val="000000"/>
              </a:solidFill>
              <a:cs typeface="Arial" panose="020B0604020202020204" pitchFamily="34" charset="0"/>
            </a:endParaRPr>
          </a:p>
        </p:txBody>
      </p:sp>
      <p:sp>
        <p:nvSpPr>
          <p:cNvPr id="46083" name="AutoShape 2"/>
          <p:cNvSpPr>
            <a:spLocks noChangeArrowheads="1"/>
          </p:cNvSpPr>
          <p:nvPr/>
        </p:nvSpPr>
        <p:spPr bwMode="ltGray">
          <a:xfrm rot="5400000">
            <a:off x="-898526" y="1627188"/>
            <a:ext cx="4824413" cy="4770438"/>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401 w 21600"/>
              <a:gd name="T13" fmla="*/ 0 h 21600"/>
              <a:gd name="T14" fmla="*/ 21199 w 21600"/>
              <a:gd name="T15" fmla="*/ 13628 h 21600"/>
            </a:gdLst>
            <a:ahLst/>
            <a:cxnLst>
              <a:cxn ang="T8">
                <a:pos x="T0" y="T1"/>
              </a:cxn>
              <a:cxn ang="T9">
                <a:pos x="T2" y="T3"/>
              </a:cxn>
              <a:cxn ang="T10">
                <a:pos x="T4" y="T5"/>
              </a:cxn>
              <a:cxn ang="T11">
                <a:pos x="T6" y="T7"/>
              </a:cxn>
            </a:cxnLst>
            <a:rect l="T12" t="T13" r="T14" b="T15"/>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lnTo>
                  <a:pt x="323" y="10641"/>
                </a:lnTo>
                <a:close/>
              </a:path>
            </a:pathLst>
          </a:custGeom>
          <a:gradFill rotWithShape="0">
            <a:gsLst>
              <a:gs pos="0">
                <a:srgbClr val="DBE0ED"/>
              </a:gs>
              <a:gs pos="100000">
                <a:srgbClr val="B0BAD8"/>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latin typeface="Arial" panose="020B0604020202020204" pitchFamily="34" charset="0"/>
              <a:cs typeface="Arial"/>
            </a:endParaRPr>
          </a:p>
        </p:txBody>
      </p:sp>
      <p:sp>
        <p:nvSpPr>
          <p:cNvPr id="46084" name="AutoShape 3"/>
          <p:cNvSpPr>
            <a:spLocks noChangeArrowheads="1"/>
          </p:cNvSpPr>
          <p:nvPr/>
        </p:nvSpPr>
        <p:spPr bwMode="ltGray">
          <a:xfrm rot="5400000" flipH="1">
            <a:off x="-492918" y="2062957"/>
            <a:ext cx="4032250" cy="3929063"/>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lnTo>
                  <a:pt x="10744" y="10800"/>
                </a:lnTo>
                <a:close/>
              </a:path>
            </a:pathLst>
          </a:custGeom>
          <a:gradFill rotWithShape="0">
            <a:gsLst>
              <a:gs pos="0">
                <a:srgbClr val="E3EBFF"/>
              </a:gs>
              <a:gs pos="100000">
                <a:srgbClr val="B8CCFE"/>
              </a:gs>
            </a:gsLst>
            <a:lin ang="0" scaled="1"/>
          </a:gradFill>
          <a:ln>
            <a:noFill/>
          </a:ln>
          <a:extLst>
            <a:ext uri="{91240B29-F687-4F45-9708-019B960494DF}">
              <a14:hiddenLine xmlns:a14="http://schemas.microsoft.com/office/drawing/2010/main" w="0" algn="ctr">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latin typeface="Arial" panose="020B0604020202020204" pitchFamily="34" charset="0"/>
              <a:cs typeface="Arial"/>
            </a:endParaRPr>
          </a:p>
        </p:txBody>
      </p:sp>
      <p:sp>
        <p:nvSpPr>
          <p:cNvPr id="41" name="AutoShape 6"/>
          <p:cNvSpPr>
            <a:spLocks noChangeArrowheads="1"/>
          </p:cNvSpPr>
          <p:nvPr/>
        </p:nvSpPr>
        <p:spPr bwMode="gray">
          <a:xfrm>
            <a:off x="4021667" y="3471332"/>
            <a:ext cx="7095512" cy="556155"/>
          </a:xfrm>
          <a:prstGeom prst="roundRect">
            <a:avLst>
              <a:gd name="adj" fmla="val 50000"/>
            </a:avLst>
          </a:prstGeom>
          <a:solidFill>
            <a:schemeClr val="accent4">
              <a:lumMod val="60000"/>
              <a:lumOff val="40000"/>
            </a:schemeClr>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fontAlgn="base" hangingPunct="0">
              <a:spcBef>
                <a:spcPct val="0"/>
              </a:spcBef>
              <a:spcAft>
                <a:spcPct val="0"/>
              </a:spcAft>
            </a:pPr>
            <a:r>
              <a:rPr lang="vi-VN" altLang="en-US" sz="2000" b="1" dirty="0" smtClean="0">
                <a:solidFill>
                  <a:srgbClr val="000000"/>
                </a:solidFill>
                <a:cs typeface="Arial" panose="020B0604020202020204" pitchFamily="34" charset="0"/>
              </a:rPr>
              <a:t>2.</a:t>
            </a:r>
            <a:r>
              <a:rPr lang="en-US" altLang="en-US" sz="2000" b="1" dirty="0" smtClean="0">
                <a:solidFill>
                  <a:srgbClr val="000000"/>
                </a:solidFill>
                <a:cs typeface="Arial" panose="020B0604020202020204" pitchFamily="34" charset="0"/>
              </a:rPr>
              <a:t>2.</a:t>
            </a:r>
            <a:r>
              <a:rPr lang="vi-VN" altLang="en-US" sz="2000" b="1" dirty="0" smtClean="0">
                <a:solidFill>
                  <a:srgbClr val="000000"/>
                </a:solidFill>
                <a:cs typeface="Arial" panose="020B0604020202020204" pitchFamily="34" charset="0"/>
              </a:rPr>
              <a:t>3.Trong tổ chức</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thực</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hiện</a:t>
            </a:r>
            <a:r>
              <a:rPr lang="en-US" altLang="en-US" sz="2000" b="1" dirty="0" smtClean="0">
                <a:solidFill>
                  <a:srgbClr val="000000"/>
                </a:solidFill>
                <a:cs typeface="Arial" panose="020B0604020202020204" pitchFamily="34" charset="0"/>
              </a:rPr>
              <a:t> </a:t>
            </a:r>
            <a:r>
              <a:rPr lang="vi-VN" altLang="en-US" sz="2000" b="1" dirty="0" smtClean="0">
                <a:solidFill>
                  <a:srgbClr val="000000"/>
                </a:solidFill>
                <a:cs typeface="Arial" panose="020B0604020202020204" pitchFamily="34" charset="0"/>
              </a:rPr>
              <a:t>các HĐGD đa dạng cho HS</a:t>
            </a:r>
            <a:endParaRPr lang="en-US" altLang="en-US" sz="2000" b="1" dirty="0">
              <a:solidFill>
                <a:srgbClr val="000000"/>
              </a:solidFill>
              <a:cs typeface="Arial" panose="020B0604020202020204" pitchFamily="34" charset="0"/>
            </a:endParaRPr>
          </a:p>
        </p:txBody>
      </p:sp>
      <p:sp>
        <p:nvSpPr>
          <p:cNvPr id="43" name="AutoShape 8">
            <a:hlinkClick r:id="rId3" action="ppaction://hlinksldjump"/>
          </p:cNvPr>
          <p:cNvSpPr>
            <a:spLocks noChangeArrowheads="1"/>
          </p:cNvSpPr>
          <p:nvPr/>
        </p:nvSpPr>
        <p:spPr bwMode="gray">
          <a:xfrm>
            <a:off x="3047999" y="1711975"/>
            <a:ext cx="7395411" cy="506414"/>
          </a:xfrm>
          <a:prstGeom prst="roundRect">
            <a:avLst>
              <a:gd name="adj" fmla="val 50000"/>
            </a:avLst>
          </a:prstGeom>
          <a:solidFill>
            <a:schemeClr val="accent1">
              <a:lumMod val="20000"/>
              <a:lumOff val="80000"/>
            </a:schemeClr>
          </a:solidFill>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fontAlgn="base" hangingPunct="0">
              <a:spcBef>
                <a:spcPct val="0"/>
              </a:spcBef>
              <a:spcAft>
                <a:spcPct val="0"/>
              </a:spcAft>
            </a:pPr>
            <a:r>
              <a:rPr lang="vi-VN" altLang="en-US" sz="2000" b="1" dirty="0" smtClean="0">
                <a:solidFill>
                  <a:srgbClr val="000000"/>
                </a:solidFill>
                <a:cs typeface="Arial" panose="020B0604020202020204" pitchFamily="34" charset="0"/>
              </a:rPr>
              <a:t>2.</a:t>
            </a:r>
            <a:r>
              <a:rPr lang="en-US" altLang="en-US" sz="2000" b="1" dirty="0" smtClean="0">
                <a:solidFill>
                  <a:srgbClr val="000000"/>
                </a:solidFill>
                <a:cs typeface="Arial" panose="020B0604020202020204" pitchFamily="34" charset="0"/>
              </a:rPr>
              <a:t>2.</a:t>
            </a:r>
            <a:r>
              <a:rPr lang="vi-VN" altLang="en-US" sz="2000" b="1" dirty="0" smtClean="0">
                <a:solidFill>
                  <a:srgbClr val="000000"/>
                </a:solidFill>
                <a:cs typeface="Arial" panose="020B0604020202020204" pitchFamily="34" charset="0"/>
              </a:rPr>
              <a:t>1.Trong tìm hiểu, phân loại </a:t>
            </a:r>
            <a:r>
              <a:rPr lang="en-US" altLang="en-US" sz="2000" b="1" dirty="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và</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lập</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kế</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hoạch</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giáo</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dục</a:t>
            </a:r>
            <a:r>
              <a:rPr lang="en-US" altLang="en-US" sz="2000" b="1" dirty="0" smtClean="0">
                <a:solidFill>
                  <a:srgbClr val="000000"/>
                </a:solidFill>
                <a:cs typeface="Arial" panose="020B0604020202020204" pitchFamily="34" charset="0"/>
              </a:rPr>
              <a:t> </a:t>
            </a:r>
            <a:r>
              <a:rPr lang="vi-VN" altLang="en-US" sz="2000" b="1" dirty="0" smtClean="0">
                <a:solidFill>
                  <a:srgbClr val="000000"/>
                </a:solidFill>
                <a:cs typeface="Arial" panose="020B0604020202020204" pitchFamily="34" charset="0"/>
              </a:rPr>
              <a:t>HS</a:t>
            </a:r>
            <a:endParaRPr lang="en-US" altLang="en-US" sz="2000" b="1" dirty="0">
              <a:solidFill>
                <a:srgbClr val="000000"/>
              </a:solidFill>
              <a:cs typeface="Arial" panose="020B0604020202020204" pitchFamily="34" charset="0"/>
            </a:endParaRPr>
          </a:p>
        </p:txBody>
      </p:sp>
      <p:grpSp>
        <p:nvGrpSpPr>
          <p:cNvPr id="2" name="Group 9"/>
          <p:cNvGrpSpPr>
            <a:grpSpLocks/>
          </p:cNvGrpSpPr>
          <p:nvPr/>
        </p:nvGrpSpPr>
        <p:grpSpPr bwMode="auto">
          <a:xfrm>
            <a:off x="2711450" y="1770431"/>
            <a:ext cx="381000" cy="562541"/>
            <a:chOff x="2078" y="1301"/>
            <a:chExt cx="1615" cy="2386"/>
          </a:xfrm>
          <a:solidFill>
            <a:srgbClr val="FFC000"/>
          </a:solidFill>
        </p:grpSpPr>
        <p:sp>
          <p:nvSpPr>
            <p:cNvPr id="46089" name="Oval 10"/>
            <p:cNvSpPr>
              <a:spLocks noChangeArrowheads="1"/>
            </p:cNvSpPr>
            <p:nvPr/>
          </p:nvSpPr>
          <p:spPr bwMode="gray">
            <a:xfrm>
              <a:off x="2078" y="1680"/>
              <a:ext cx="1615" cy="1615"/>
            </a:xfrm>
            <a:prstGeom prst="ellipse">
              <a:avLst/>
            </a:prstGeom>
            <a:grp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46090" name="Oval 11"/>
            <p:cNvSpPr>
              <a:spLocks noChangeArrowheads="1"/>
            </p:cNvSpPr>
            <p:nvPr/>
          </p:nvSpPr>
          <p:spPr bwMode="gray">
            <a:xfrm>
              <a:off x="2170" y="1771"/>
              <a:ext cx="1430" cy="1430"/>
            </a:xfrm>
            <a:prstGeom prst="ellipse">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47" name="Oval 12"/>
            <p:cNvSpPr>
              <a:spLocks noChangeArrowheads="1"/>
            </p:cNvSpPr>
            <p:nvPr/>
          </p:nvSpPr>
          <p:spPr bwMode="gray">
            <a:xfrm>
              <a:off x="2327" y="1301"/>
              <a:ext cx="1101" cy="2386"/>
            </a:xfrm>
            <a:prstGeom prst="ellipse">
              <a:avLst/>
            </a:prstGeom>
            <a:grpFill/>
            <a:ln w="38100" algn="ctr">
              <a:noFill/>
              <a:round/>
              <a:headEnd/>
              <a:tailEnd/>
            </a:ln>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092" name="Oval 13"/>
            <p:cNvSpPr>
              <a:spLocks noChangeArrowheads="1"/>
            </p:cNvSpPr>
            <p:nvPr/>
          </p:nvSpPr>
          <p:spPr bwMode="gray">
            <a:xfrm>
              <a:off x="2327" y="1301"/>
              <a:ext cx="1101"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49" name="Oval 14"/>
            <p:cNvSpPr>
              <a:spLocks noChangeArrowheads="1"/>
            </p:cNvSpPr>
            <p:nvPr/>
          </p:nvSpPr>
          <p:spPr bwMode="gray">
            <a:xfrm>
              <a:off x="2334" y="1301"/>
              <a:ext cx="1097" cy="2386"/>
            </a:xfrm>
            <a:prstGeom prst="ellipse">
              <a:avLst/>
            </a:prstGeom>
            <a:grpFill/>
            <a:ln w="38100" algn="ctr">
              <a:noFill/>
              <a:round/>
              <a:headEnd/>
              <a:tailEnd/>
            </a:ln>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094" name="Oval 15"/>
            <p:cNvSpPr>
              <a:spLocks noChangeArrowheads="1"/>
            </p:cNvSpPr>
            <p:nvPr/>
          </p:nvSpPr>
          <p:spPr bwMode="gray">
            <a:xfrm>
              <a:off x="2334" y="1301"/>
              <a:ext cx="1097"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grpSp>
      <p:grpSp>
        <p:nvGrpSpPr>
          <p:cNvPr id="3" name="Group 16"/>
          <p:cNvGrpSpPr>
            <a:grpSpLocks/>
          </p:cNvGrpSpPr>
          <p:nvPr/>
        </p:nvGrpSpPr>
        <p:grpSpPr bwMode="auto">
          <a:xfrm>
            <a:off x="3376083" y="2590110"/>
            <a:ext cx="381000" cy="562541"/>
            <a:chOff x="2078" y="1301"/>
            <a:chExt cx="1615" cy="2386"/>
          </a:xfrm>
          <a:solidFill>
            <a:srgbClr val="00B050"/>
          </a:solidFill>
        </p:grpSpPr>
        <p:sp>
          <p:nvSpPr>
            <p:cNvPr id="46096" name="Oval 17"/>
            <p:cNvSpPr>
              <a:spLocks noChangeArrowheads="1"/>
            </p:cNvSpPr>
            <p:nvPr/>
          </p:nvSpPr>
          <p:spPr bwMode="gray">
            <a:xfrm>
              <a:off x="2078" y="1680"/>
              <a:ext cx="1615" cy="1615"/>
            </a:xfrm>
            <a:prstGeom prst="ellipse">
              <a:avLst/>
            </a:prstGeom>
            <a:grp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46097" name="Oval 18"/>
            <p:cNvSpPr>
              <a:spLocks noChangeArrowheads="1"/>
            </p:cNvSpPr>
            <p:nvPr/>
          </p:nvSpPr>
          <p:spPr bwMode="gray">
            <a:xfrm>
              <a:off x="2170" y="1771"/>
              <a:ext cx="1430" cy="1430"/>
            </a:xfrm>
            <a:prstGeom prst="ellipse">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54" name="Oval 19"/>
            <p:cNvSpPr>
              <a:spLocks noChangeArrowheads="1"/>
            </p:cNvSpPr>
            <p:nvPr/>
          </p:nvSpPr>
          <p:spPr bwMode="gray">
            <a:xfrm>
              <a:off x="2327" y="1301"/>
              <a:ext cx="1101" cy="2386"/>
            </a:xfrm>
            <a:prstGeom prst="ellipse">
              <a:avLst/>
            </a:prstGeom>
            <a:grpFill/>
            <a:ln w="38100" algn="ctr">
              <a:noFill/>
              <a:round/>
              <a:headEnd/>
              <a:tailEnd/>
            </a:ln>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099" name="Oval 20"/>
            <p:cNvSpPr>
              <a:spLocks noChangeArrowheads="1"/>
            </p:cNvSpPr>
            <p:nvPr/>
          </p:nvSpPr>
          <p:spPr bwMode="gray">
            <a:xfrm>
              <a:off x="2327" y="1301"/>
              <a:ext cx="1101"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56" name="Oval 21"/>
            <p:cNvSpPr>
              <a:spLocks noChangeArrowheads="1"/>
            </p:cNvSpPr>
            <p:nvPr/>
          </p:nvSpPr>
          <p:spPr bwMode="gray">
            <a:xfrm>
              <a:off x="2334" y="1301"/>
              <a:ext cx="1097" cy="2386"/>
            </a:xfrm>
            <a:prstGeom prst="ellipse">
              <a:avLst/>
            </a:prstGeom>
            <a:grpFill/>
            <a:ln w="38100" algn="ctr">
              <a:noFill/>
              <a:round/>
              <a:headEnd/>
              <a:tailEnd/>
            </a:ln>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101" name="Oval 22"/>
            <p:cNvSpPr>
              <a:spLocks noChangeArrowheads="1"/>
            </p:cNvSpPr>
            <p:nvPr/>
          </p:nvSpPr>
          <p:spPr bwMode="gray">
            <a:xfrm>
              <a:off x="2334" y="1301"/>
              <a:ext cx="1097"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grpSp>
      <p:grpSp>
        <p:nvGrpSpPr>
          <p:cNvPr id="4" name="Group 37"/>
          <p:cNvGrpSpPr>
            <a:grpSpLocks/>
          </p:cNvGrpSpPr>
          <p:nvPr/>
        </p:nvGrpSpPr>
        <p:grpSpPr bwMode="auto">
          <a:xfrm>
            <a:off x="3721630" y="3542081"/>
            <a:ext cx="355600" cy="562541"/>
            <a:chOff x="2078" y="1301"/>
            <a:chExt cx="1615" cy="2386"/>
          </a:xfrm>
          <a:solidFill>
            <a:srgbClr val="FF0000"/>
          </a:solidFill>
        </p:grpSpPr>
        <p:sp>
          <p:nvSpPr>
            <p:cNvPr id="46103" name="Oval 38"/>
            <p:cNvSpPr>
              <a:spLocks noChangeArrowheads="1"/>
            </p:cNvSpPr>
            <p:nvPr/>
          </p:nvSpPr>
          <p:spPr bwMode="gray">
            <a:xfrm>
              <a:off x="2078" y="1680"/>
              <a:ext cx="1615" cy="1615"/>
            </a:xfrm>
            <a:prstGeom prst="ellipse">
              <a:avLst/>
            </a:prstGeom>
            <a:grp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46104" name="Oval 39"/>
            <p:cNvSpPr>
              <a:spLocks noChangeArrowheads="1"/>
            </p:cNvSpPr>
            <p:nvPr/>
          </p:nvSpPr>
          <p:spPr bwMode="gray">
            <a:xfrm>
              <a:off x="2170" y="1771"/>
              <a:ext cx="1430" cy="1430"/>
            </a:xfrm>
            <a:prstGeom prst="ellipse">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68" name="Oval 40"/>
            <p:cNvSpPr>
              <a:spLocks noChangeArrowheads="1"/>
            </p:cNvSpPr>
            <p:nvPr/>
          </p:nvSpPr>
          <p:spPr bwMode="gray">
            <a:xfrm>
              <a:off x="2316" y="1301"/>
              <a:ext cx="1180" cy="2386"/>
            </a:xfrm>
            <a:prstGeom prst="ellipse">
              <a:avLst/>
            </a:prstGeom>
            <a:grpFill/>
            <a:ln w="38100" algn="ctr">
              <a:noFill/>
              <a:round/>
              <a:headEnd/>
              <a:tailEnd/>
            </a:ln>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106" name="Oval 41"/>
            <p:cNvSpPr>
              <a:spLocks noChangeArrowheads="1"/>
            </p:cNvSpPr>
            <p:nvPr/>
          </p:nvSpPr>
          <p:spPr bwMode="gray">
            <a:xfrm>
              <a:off x="2316" y="1301"/>
              <a:ext cx="1180"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70" name="Oval 42"/>
            <p:cNvSpPr>
              <a:spLocks noChangeArrowheads="1"/>
            </p:cNvSpPr>
            <p:nvPr/>
          </p:nvSpPr>
          <p:spPr bwMode="gray">
            <a:xfrm>
              <a:off x="2345" y="1301"/>
              <a:ext cx="1089" cy="2386"/>
            </a:xfrm>
            <a:prstGeom prst="ellipse">
              <a:avLst/>
            </a:prstGeom>
            <a:grpFill/>
            <a:ln w="38100" algn="ctr">
              <a:noFill/>
              <a:round/>
              <a:headEnd/>
              <a:tailEnd/>
            </a:ln>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108" name="Oval 43"/>
            <p:cNvSpPr>
              <a:spLocks noChangeArrowheads="1"/>
            </p:cNvSpPr>
            <p:nvPr/>
          </p:nvSpPr>
          <p:spPr bwMode="gray">
            <a:xfrm>
              <a:off x="2345" y="1301"/>
              <a:ext cx="1088"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grpSp>
      <p:sp>
        <p:nvSpPr>
          <p:cNvPr id="76" name="AutoShape 8">
            <a:hlinkClick r:id="rId3" action="ppaction://hlinksldjump"/>
          </p:cNvPr>
          <p:cNvSpPr>
            <a:spLocks noChangeArrowheads="1"/>
          </p:cNvSpPr>
          <p:nvPr/>
        </p:nvSpPr>
        <p:spPr bwMode="gray">
          <a:xfrm>
            <a:off x="3340099" y="5231341"/>
            <a:ext cx="8498975" cy="464610"/>
          </a:xfrm>
          <a:prstGeom prst="roundRect">
            <a:avLst>
              <a:gd name="adj" fmla="val 50000"/>
            </a:avLst>
          </a:prstGeom>
          <a:solidFill>
            <a:schemeClr val="accent1">
              <a:lumMod val="20000"/>
              <a:lumOff val="80000"/>
            </a:schemeClr>
          </a:solidFill>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fontAlgn="base" hangingPunct="0">
              <a:spcBef>
                <a:spcPct val="0"/>
              </a:spcBef>
              <a:spcAft>
                <a:spcPct val="0"/>
              </a:spcAft>
            </a:pPr>
            <a:r>
              <a:rPr lang="vi-VN" altLang="en-US" sz="2000" b="1" dirty="0" smtClean="0">
                <a:solidFill>
                  <a:srgbClr val="000000"/>
                </a:solidFill>
                <a:cs typeface="Arial" panose="020B0604020202020204" pitchFamily="34" charset="0"/>
              </a:rPr>
              <a:t>2.</a:t>
            </a:r>
            <a:r>
              <a:rPr lang="en-US" altLang="en-US" sz="2000" b="1" dirty="0" smtClean="0">
                <a:solidFill>
                  <a:srgbClr val="000000"/>
                </a:solidFill>
                <a:cs typeface="Arial" panose="020B0604020202020204" pitchFamily="34" charset="0"/>
              </a:rPr>
              <a:t>2.</a:t>
            </a:r>
            <a:r>
              <a:rPr lang="vi-VN" altLang="en-US" sz="2000" b="1" dirty="0" smtClean="0">
                <a:solidFill>
                  <a:srgbClr val="000000"/>
                </a:solidFill>
                <a:cs typeface="Arial" panose="020B0604020202020204" pitchFamily="34" charset="0"/>
              </a:rPr>
              <a:t>5.Trong phối hợp với GV bộ môn &amp; các LLGD</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trong</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và</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ngoài</a:t>
            </a:r>
            <a:r>
              <a:rPr lang="en-US" altLang="en-US" sz="2000" b="1" dirty="0" smtClean="0">
                <a:solidFill>
                  <a:srgbClr val="000000"/>
                </a:solidFill>
                <a:cs typeface="Arial" panose="020B0604020202020204" pitchFamily="34" charset="0"/>
              </a:rPr>
              <a:t> NT</a:t>
            </a:r>
            <a:endParaRPr lang="en-US" altLang="en-US" sz="2000" b="1" dirty="0">
              <a:solidFill>
                <a:srgbClr val="000000"/>
              </a:solidFill>
              <a:cs typeface="Arial" panose="020B0604020202020204" pitchFamily="34" charset="0"/>
            </a:endParaRPr>
          </a:p>
        </p:txBody>
      </p:sp>
      <p:grpSp>
        <p:nvGrpSpPr>
          <p:cNvPr id="5" name="Group 9"/>
          <p:cNvGrpSpPr>
            <a:grpSpLocks/>
          </p:cNvGrpSpPr>
          <p:nvPr/>
        </p:nvGrpSpPr>
        <p:grpSpPr bwMode="auto">
          <a:xfrm>
            <a:off x="2988733" y="5247993"/>
            <a:ext cx="381000" cy="562541"/>
            <a:chOff x="2078" y="1301"/>
            <a:chExt cx="1615" cy="2386"/>
          </a:xfrm>
          <a:solidFill>
            <a:srgbClr val="00B0F0"/>
          </a:solidFill>
        </p:grpSpPr>
        <p:sp>
          <p:nvSpPr>
            <p:cNvPr id="46115" name="Oval 10"/>
            <p:cNvSpPr>
              <a:spLocks noChangeArrowheads="1"/>
            </p:cNvSpPr>
            <p:nvPr/>
          </p:nvSpPr>
          <p:spPr bwMode="gray">
            <a:xfrm>
              <a:off x="2078" y="1680"/>
              <a:ext cx="1615" cy="1615"/>
            </a:xfrm>
            <a:prstGeom prst="ellipse">
              <a:avLst/>
            </a:prstGeom>
            <a:grp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46116" name="Oval 11"/>
            <p:cNvSpPr>
              <a:spLocks noChangeArrowheads="1"/>
            </p:cNvSpPr>
            <p:nvPr/>
          </p:nvSpPr>
          <p:spPr bwMode="gray">
            <a:xfrm>
              <a:off x="2170" y="1771"/>
              <a:ext cx="1430" cy="1430"/>
            </a:xfrm>
            <a:prstGeom prst="ellipse">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80" name="Oval 12"/>
            <p:cNvSpPr>
              <a:spLocks noChangeArrowheads="1"/>
            </p:cNvSpPr>
            <p:nvPr/>
          </p:nvSpPr>
          <p:spPr bwMode="gray">
            <a:xfrm>
              <a:off x="2327" y="1301"/>
              <a:ext cx="1101" cy="2386"/>
            </a:xfrm>
            <a:prstGeom prst="ellipse">
              <a:avLst/>
            </a:prstGeom>
            <a:grpFill/>
            <a:ln w="38100" algn="ctr">
              <a:noFill/>
              <a:round/>
              <a:headEnd/>
              <a:tailEnd/>
            </a:ln>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118" name="Oval 13"/>
            <p:cNvSpPr>
              <a:spLocks noChangeArrowheads="1"/>
            </p:cNvSpPr>
            <p:nvPr/>
          </p:nvSpPr>
          <p:spPr bwMode="gray">
            <a:xfrm>
              <a:off x="2327" y="1301"/>
              <a:ext cx="1101"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82" name="Oval 14"/>
            <p:cNvSpPr>
              <a:spLocks noChangeArrowheads="1"/>
            </p:cNvSpPr>
            <p:nvPr/>
          </p:nvSpPr>
          <p:spPr bwMode="gray">
            <a:xfrm>
              <a:off x="2334" y="1301"/>
              <a:ext cx="1097" cy="2386"/>
            </a:xfrm>
            <a:prstGeom prst="ellipse">
              <a:avLst/>
            </a:prstGeom>
            <a:grpFill/>
            <a:ln w="38100" algn="ctr">
              <a:noFill/>
              <a:round/>
              <a:headEnd/>
              <a:tailEnd/>
            </a:ln>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120" name="Oval 15"/>
            <p:cNvSpPr>
              <a:spLocks noChangeArrowheads="1"/>
            </p:cNvSpPr>
            <p:nvPr/>
          </p:nvSpPr>
          <p:spPr bwMode="gray">
            <a:xfrm>
              <a:off x="2334" y="1301"/>
              <a:ext cx="1097"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grpSp>
      <p:sp>
        <p:nvSpPr>
          <p:cNvPr id="84" name="AutoShape 6"/>
          <p:cNvSpPr>
            <a:spLocks noChangeArrowheads="1"/>
          </p:cNvSpPr>
          <p:nvPr/>
        </p:nvSpPr>
        <p:spPr bwMode="gray">
          <a:xfrm>
            <a:off x="3894665" y="4326467"/>
            <a:ext cx="5689601" cy="491534"/>
          </a:xfrm>
          <a:prstGeom prst="roundRect">
            <a:avLst>
              <a:gd name="adj" fmla="val 500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fontAlgn="base" hangingPunct="0">
              <a:spcBef>
                <a:spcPct val="0"/>
              </a:spcBef>
              <a:spcAft>
                <a:spcPct val="0"/>
              </a:spcAft>
            </a:pPr>
            <a:r>
              <a:rPr lang="vi-VN" altLang="en-US" sz="2000" b="1" dirty="0" smtClean="0">
                <a:solidFill>
                  <a:srgbClr val="000000"/>
                </a:solidFill>
                <a:cs typeface="Arial" panose="020B0604020202020204" pitchFamily="34" charset="0"/>
              </a:rPr>
              <a:t>2.</a:t>
            </a:r>
            <a:r>
              <a:rPr lang="en-US" altLang="en-US" sz="2000" b="1" dirty="0" smtClean="0">
                <a:solidFill>
                  <a:srgbClr val="000000"/>
                </a:solidFill>
                <a:cs typeface="Arial" panose="020B0604020202020204" pitchFamily="34" charset="0"/>
              </a:rPr>
              <a:t>2.</a:t>
            </a:r>
            <a:r>
              <a:rPr lang="vi-VN" altLang="en-US" sz="2000" b="1" dirty="0" smtClean="0">
                <a:solidFill>
                  <a:srgbClr val="000000"/>
                </a:solidFill>
                <a:cs typeface="Arial" panose="020B0604020202020204" pitchFamily="34" charset="0"/>
              </a:rPr>
              <a:t>4.Trong đánh giá </a:t>
            </a:r>
            <a:r>
              <a:rPr lang="en-US" altLang="en-US" sz="2000" b="1" dirty="0" err="1" smtClean="0">
                <a:solidFill>
                  <a:srgbClr val="000000"/>
                </a:solidFill>
                <a:cs typeface="Arial" panose="020B0604020202020204" pitchFamily="34" charset="0"/>
              </a:rPr>
              <a:t>kết</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quả</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giáo</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dục</a:t>
            </a:r>
            <a:r>
              <a:rPr lang="vi-VN" altLang="en-US" sz="2000" b="1" dirty="0" smtClean="0">
                <a:solidFill>
                  <a:srgbClr val="000000"/>
                </a:solidFill>
                <a:cs typeface="Arial" panose="020B0604020202020204" pitchFamily="34" charset="0"/>
              </a:rPr>
              <a:t> HS</a:t>
            </a:r>
            <a:endParaRPr lang="en-US" altLang="en-US" sz="2000" b="1" dirty="0">
              <a:solidFill>
                <a:srgbClr val="000000"/>
              </a:solidFill>
              <a:cs typeface="Arial" panose="020B0604020202020204" pitchFamily="34" charset="0"/>
            </a:endParaRPr>
          </a:p>
        </p:txBody>
      </p:sp>
      <p:grpSp>
        <p:nvGrpSpPr>
          <p:cNvPr id="6" name="Group 37"/>
          <p:cNvGrpSpPr>
            <a:grpSpLocks/>
          </p:cNvGrpSpPr>
          <p:nvPr/>
        </p:nvGrpSpPr>
        <p:grpSpPr bwMode="auto">
          <a:xfrm>
            <a:off x="3564466" y="4347881"/>
            <a:ext cx="355600" cy="562541"/>
            <a:chOff x="2078" y="1301"/>
            <a:chExt cx="1615" cy="2386"/>
          </a:xfrm>
          <a:solidFill>
            <a:srgbClr val="7030A0"/>
          </a:solidFill>
        </p:grpSpPr>
        <p:sp>
          <p:nvSpPr>
            <p:cNvPr id="46123" name="Oval 38"/>
            <p:cNvSpPr>
              <a:spLocks noChangeArrowheads="1"/>
            </p:cNvSpPr>
            <p:nvPr/>
          </p:nvSpPr>
          <p:spPr bwMode="gray">
            <a:xfrm>
              <a:off x="2078" y="1680"/>
              <a:ext cx="1615" cy="1615"/>
            </a:xfrm>
            <a:prstGeom prst="ellipse">
              <a:avLst/>
            </a:prstGeom>
            <a:grp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46124" name="Oval 39"/>
            <p:cNvSpPr>
              <a:spLocks noChangeArrowheads="1"/>
            </p:cNvSpPr>
            <p:nvPr/>
          </p:nvSpPr>
          <p:spPr bwMode="gray">
            <a:xfrm>
              <a:off x="2170" y="1771"/>
              <a:ext cx="1430" cy="1430"/>
            </a:xfrm>
            <a:prstGeom prst="ellipse">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88" name="Oval 40"/>
            <p:cNvSpPr>
              <a:spLocks noChangeArrowheads="1"/>
            </p:cNvSpPr>
            <p:nvPr/>
          </p:nvSpPr>
          <p:spPr bwMode="gray">
            <a:xfrm>
              <a:off x="2316" y="1301"/>
              <a:ext cx="1180" cy="2386"/>
            </a:xfrm>
            <a:prstGeom prst="ellipse">
              <a:avLst/>
            </a:prstGeom>
            <a:grpFill/>
            <a:ln w="38100" algn="ctr">
              <a:noFill/>
              <a:round/>
              <a:headEnd/>
              <a:tailEnd/>
            </a:ln>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126" name="Oval 41"/>
            <p:cNvSpPr>
              <a:spLocks noChangeArrowheads="1"/>
            </p:cNvSpPr>
            <p:nvPr/>
          </p:nvSpPr>
          <p:spPr bwMode="gray">
            <a:xfrm>
              <a:off x="2316" y="1301"/>
              <a:ext cx="1180"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90" name="Oval 42"/>
            <p:cNvSpPr>
              <a:spLocks noChangeArrowheads="1"/>
            </p:cNvSpPr>
            <p:nvPr/>
          </p:nvSpPr>
          <p:spPr bwMode="gray">
            <a:xfrm>
              <a:off x="2345" y="1301"/>
              <a:ext cx="1089" cy="2386"/>
            </a:xfrm>
            <a:prstGeom prst="ellipse">
              <a:avLst/>
            </a:prstGeom>
            <a:grpFill/>
            <a:ln w="38100" algn="ctr">
              <a:noFill/>
              <a:round/>
              <a:headEnd/>
              <a:tailEnd/>
            </a:ln>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46128" name="Oval 43"/>
            <p:cNvSpPr>
              <a:spLocks noChangeArrowheads="1"/>
            </p:cNvSpPr>
            <p:nvPr/>
          </p:nvSpPr>
          <p:spPr bwMode="gray">
            <a:xfrm>
              <a:off x="2345" y="1301"/>
              <a:ext cx="1088"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grpSp>
      <p:sp>
        <p:nvSpPr>
          <p:cNvPr id="50" name="AutoShape 6"/>
          <p:cNvSpPr>
            <a:spLocks noChangeArrowheads="1"/>
          </p:cNvSpPr>
          <p:nvPr/>
        </p:nvSpPr>
        <p:spPr bwMode="gray">
          <a:xfrm>
            <a:off x="3705126" y="2581859"/>
            <a:ext cx="6738283" cy="478371"/>
          </a:xfrm>
          <a:prstGeom prst="roundRect">
            <a:avLst>
              <a:gd name="adj" fmla="val 50000"/>
            </a:avLst>
          </a:prstGeom>
          <a:solidFill>
            <a:schemeClr val="accent5">
              <a:lumMod val="40000"/>
              <a:lumOff val="60000"/>
            </a:schemeClr>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fontAlgn="base" hangingPunct="0">
              <a:spcBef>
                <a:spcPct val="0"/>
              </a:spcBef>
              <a:spcAft>
                <a:spcPct val="0"/>
              </a:spcAft>
            </a:pPr>
            <a:r>
              <a:rPr lang="vi-VN" altLang="en-US" sz="2000" b="1" dirty="0" smtClean="0">
                <a:solidFill>
                  <a:srgbClr val="000000"/>
                </a:solidFill>
                <a:cs typeface="Arial" panose="020B0604020202020204" pitchFamily="34" charset="0"/>
              </a:rPr>
              <a:t>2.</a:t>
            </a:r>
            <a:r>
              <a:rPr lang="en-US" altLang="en-US" sz="2000" b="1" dirty="0" smtClean="0">
                <a:solidFill>
                  <a:srgbClr val="000000"/>
                </a:solidFill>
                <a:cs typeface="Arial" panose="020B0604020202020204" pitchFamily="34" charset="0"/>
              </a:rPr>
              <a:t>2.</a:t>
            </a:r>
            <a:r>
              <a:rPr lang="vi-VN" altLang="en-US" sz="2000" b="1" dirty="0" smtClean="0">
                <a:solidFill>
                  <a:srgbClr val="000000"/>
                </a:solidFill>
                <a:cs typeface="Arial" panose="020B0604020202020204" pitchFamily="34" charset="0"/>
              </a:rPr>
              <a:t>2.Trong </a:t>
            </a:r>
            <a:r>
              <a:rPr lang="en-US" altLang="en-US" sz="2000" b="1" dirty="0" err="1" smtClean="0">
                <a:solidFill>
                  <a:srgbClr val="000000"/>
                </a:solidFill>
                <a:cs typeface="Arial" panose="020B0604020202020204" pitchFamily="34" charset="0"/>
              </a:rPr>
              <a:t>xây</a:t>
            </a:r>
            <a:r>
              <a:rPr lang="en-US" altLang="en-US" sz="2000" b="1" dirty="0" smtClean="0">
                <a:solidFill>
                  <a:srgbClr val="000000"/>
                </a:solidFill>
                <a:cs typeface="Arial" panose="020B0604020202020204" pitchFamily="34" charset="0"/>
              </a:rPr>
              <a:t> </a:t>
            </a:r>
            <a:r>
              <a:rPr lang="en-US" altLang="en-US" sz="2000" b="1" dirty="0" err="1" smtClean="0">
                <a:solidFill>
                  <a:srgbClr val="000000"/>
                </a:solidFill>
                <a:cs typeface="Arial" panose="020B0604020202020204" pitchFamily="34" charset="0"/>
              </a:rPr>
              <a:t>dựng</a:t>
            </a:r>
            <a:r>
              <a:rPr lang="vi-VN" altLang="en-US" sz="2000" b="1" dirty="0" smtClean="0">
                <a:solidFill>
                  <a:srgbClr val="000000"/>
                </a:solidFill>
                <a:cs typeface="Arial" panose="020B0604020202020204" pitchFamily="34" charset="0"/>
              </a:rPr>
              <a:t> tập thể HS vững mạnh, đoàn kết</a:t>
            </a:r>
            <a:endParaRPr lang="en-US" altLang="en-US" sz="2000" b="1" dirty="0">
              <a:solidFill>
                <a:srgbClr val="000000"/>
              </a:solidFill>
              <a:cs typeface="Arial" panose="020B0604020202020204" pitchFamily="34" charset="0"/>
            </a:endParaRPr>
          </a:p>
        </p:txBody>
      </p:sp>
      <p:sp>
        <p:nvSpPr>
          <p:cNvPr id="45" name="AutoShape 6"/>
          <p:cNvSpPr>
            <a:spLocks noChangeArrowheads="1"/>
          </p:cNvSpPr>
          <p:nvPr/>
        </p:nvSpPr>
        <p:spPr bwMode="gray">
          <a:xfrm>
            <a:off x="2452061" y="6011333"/>
            <a:ext cx="7030606" cy="508000"/>
          </a:xfrm>
          <a:prstGeom prst="roundRect">
            <a:avLst>
              <a:gd name="adj" fmla="val 50000"/>
            </a:avLst>
          </a:prstGeom>
          <a:solidFill>
            <a:schemeClr val="accent5">
              <a:lumMod val="40000"/>
              <a:lumOff val="60000"/>
            </a:schemeClr>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eaLnBrk="0" fontAlgn="base" hangingPunct="0">
              <a:spcBef>
                <a:spcPct val="0"/>
              </a:spcBef>
              <a:spcAft>
                <a:spcPct val="0"/>
              </a:spcAft>
            </a:pPr>
            <a:r>
              <a:rPr lang="vi-VN" altLang="en-US" sz="2000" b="1" dirty="0" smtClean="0">
                <a:solidFill>
                  <a:srgbClr val="000000"/>
                </a:solidFill>
                <a:cs typeface="Arial" panose="020B0604020202020204" pitchFamily="34" charset="0"/>
              </a:rPr>
              <a:t>2.</a:t>
            </a:r>
            <a:r>
              <a:rPr lang="en-US" altLang="en-US" sz="2000" b="1" dirty="0" smtClean="0">
                <a:solidFill>
                  <a:srgbClr val="000000"/>
                </a:solidFill>
                <a:cs typeface="Arial" panose="020B0604020202020204" pitchFamily="34" charset="0"/>
              </a:rPr>
              <a:t>2.</a:t>
            </a:r>
            <a:r>
              <a:rPr lang="vi-VN" altLang="en-US" sz="2000" b="1" dirty="0" smtClean="0">
                <a:solidFill>
                  <a:srgbClr val="000000"/>
                </a:solidFill>
                <a:cs typeface="Arial" panose="020B0604020202020204" pitchFamily="34" charset="0"/>
              </a:rPr>
              <a:t>6.Trong công tác tư vấn, tham vấn học đường cho HS</a:t>
            </a:r>
            <a:endParaRPr lang="en-US" altLang="en-US" sz="2000" b="1" dirty="0">
              <a:solidFill>
                <a:srgbClr val="000000"/>
              </a:solidFill>
              <a:cs typeface="Arial" panose="020B0604020202020204" pitchFamily="34" charset="0"/>
            </a:endParaRPr>
          </a:p>
        </p:txBody>
      </p:sp>
      <p:grpSp>
        <p:nvGrpSpPr>
          <p:cNvPr id="46" name="Group 9"/>
          <p:cNvGrpSpPr>
            <a:grpSpLocks/>
          </p:cNvGrpSpPr>
          <p:nvPr/>
        </p:nvGrpSpPr>
        <p:grpSpPr bwMode="auto">
          <a:xfrm>
            <a:off x="2169584" y="5969897"/>
            <a:ext cx="381000" cy="562541"/>
            <a:chOff x="2078" y="1301"/>
            <a:chExt cx="1615" cy="2386"/>
          </a:xfrm>
          <a:solidFill>
            <a:srgbClr val="FFC000"/>
          </a:solidFill>
        </p:grpSpPr>
        <p:sp>
          <p:nvSpPr>
            <p:cNvPr id="48" name="Oval 10"/>
            <p:cNvSpPr>
              <a:spLocks noChangeArrowheads="1"/>
            </p:cNvSpPr>
            <p:nvPr/>
          </p:nvSpPr>
          <p:spPr bwMode="gray">
            <a:xfrm>
              <a:off x="2078" y="1680"/>
              <a:ext cx="1615" cy="1615"/>
            </a:xfrm>
            <a:prstGeom prst="ellipse">
              <a:avLst/>
            </a:prstGeom>
            <a:grpFill/>
            <a:ln>
              <a:noFill/>
            </a:ln>
            <a:extLst>
              <a:ext uri="{91240B29-F687-4F45-9708-019B960494DF}">
                <a14:hiddenLine xmlns:a14="http://schemas.microsoft.com/office/drawing/2010/main" w="57150"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51" name="Oval 11"/>
            <p:cNvSpPr>
              <a:spLocks noChangeArrowheads="1"/>
            </p:cNvSpPr>
            <p:nvPr/>
          </p:nvSpPr>
          <p:spPr bwMode="gray">
            <a:xfrm>
              <a:off x="2170" y="1771"/>
              <a:ext cx="1430" cy="1430"/>
            </a:xfrm>
            <a:prstGeom prst="ellipse">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52" name="Oval 12"/>
            <p:cNvSpPr>
              <a:spLocks noChangeArrowheads="1"/>
            </p:cNvSpPr>
            <p:nvPr/>
          </p:nvSpPr>
          <p:spPr bwMode="gray">
            <a:xfrm>
              <a:off x="2327" y="1301"/>
              <a:ext cx="1101" cy="2386"/>
            </a:xfrm>
            <a:prstGeom prst="ellipse">
              <a:avLst/>
            </a:prstGeom>
            <a:grpFill/>
            <a:ln w="38100" algn="ctr">
              <a:noFill/>
              <a:round/>
              <a:headEnd/>
              <a:tailEnd/>
            </a:ln>
            <a:effec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53" name="Oval 13"/>
            <p:cNvSpPr>
              <a:spLocks noChangeArrowheads="1"/>
            </p:cNvSpPr>
            <p:nvPr/>
          </p:nvSpPr>
          <p:spPr bwMode="gray">
            <a:xfrm>
              <a:off x="2327" y="1301"/>
              <a:ext cx="1101"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sp>
          <p:nvSpPr>
            <p:cNvPr id="55" name="Oval 14"/>
            <p:cNvSpPr>
              <a:spLocks noChangeArrowheads="1"/>
            </p:cNvSpPr>
            <p:nvPr/>
          </p:nvSpPr>
          <p:spPr bwMode="gray">
            <a:xfrm>
              <a:off x="2334" y="1301"/>
              <a:ext cx="1097" cy="2386"/>
            </a:xfrm>
            <a:prstGeom prst="ellipse">
              <a:avLst/>
            </a:prstGeom>
            <a:grpFill/>
            <a:ln w="38100" algn="ctr">
              <a:noFill/>
              <a:round/>
              <a:headEnd/>
              <a:tailEnd/>
            </a:ln>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en-US" sz="2000" b="1">
                <a:solidFill>
                  <a:srgbClr val="000000"/>
                </a:solidFill>
                <a:latin typeface="Calibri" panose="020F0502020204030204" pitchFamily="34" charset="0"/>
                <a:cs typeface="Arial" panose="020B0604020202020204" pitchFamily="34" charset="0"/>
              </a:endParaRPr>
            </a:p>
          </p:txBody>
        </p:sp>
        <p:sp>
          <p:nvSpPr>
            <p:cNvPr id="57" name="Oval 15"/>
            <p:cNvSpPr>
              <a:spLocks noChangeArrowheads="1"/>
            </p:cNvSpPr>
            <p:nvPr/>
          </p:nvSpPr>
          <p:spPr bwMode="gray">
            <a:xfrm>
              <a:off x="2334" y="1301"/>
              <a:ext cx="1097" cy="2386"/>
            </a:xfrm>
            <a:prstGeom prst="ellipse">
              <a:avLst/>
            </a:prstGeom>
            <a:grp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vi-VN" altLang="en-US" sz="2000" b="1">
                <a:solidFill>
                  <a:srgbClr val="000000"/>
                </a:solidFill>
                <a:latin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3045585025"/>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325" y="125346"/>
            <a:ext cx="8911687" cy="622799"/>
          </a:xfrm>
        </p:spPr>
        <p:txBody>
          <a:bodyPr>
            <a:normAutofit/>
          </a:bodyPr>
          <a:lstStyle/>
          <a:p>
            <a:r>
              <a:rPr lang="en-US" sz="2800" b="1" dirty="0" smtClean="0">
                <a:solidFill>
                  <a:schemeClr val="tx1"/>
                </a:solidFill>
                <a:latin typeface="Arial" panose="020B0604020202020204" pitchFamily="34" charset="0"/>
                <a:cs typeface="Arial" panose="020B0604020202020204" pitchFamily="34" charset="0"/>
              </a:rPr>
              <a:t>2.2.</a:t>
            </a:r>
            <a:r>
              <a:rPr lang="vi-VN" sz="2800" b="1" dirty="0" smtClean="0">
                <a:solidFill>
                  <a:schemeClr val="tx1"/>
                </a:solidFill>
                <a:latin typeface="Arial" panose="020B0604020202020204" pitchFamily="34" charset="0"/>
                <a:cs typeface="Arial" panose="020B0604020202020204" pitchFamily="34" charset="0"/>
              </a:rPr>
              <a:t>1. LGG trong tìm hiểu, PL HS</a:t>
            </a:r>
            <a:endParaRPr lang="en-US" sz="2800" b="1" dirty="0">
              <a:solidFill>
                <a:schemeClr val="tx1"/>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300632"/>
              </p:ext>
            </p:extLst>
          </p:nvPr>
        </p:nvGraphicFramePr>
        <p:xfrm>
          <a:off x="1710267" y="1236134"/>
          <a:ext cx="9290964" cy="5367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4504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spDef>
      <a:spPr/>
      <a:bodyPr wrap="square">
        <a:spAutoFit/>
      </a:bodyPr>
      <a:lstStyle>
        <a:defPPr>
          <a:defRPr sz="2800" b="1" smtClean="0">
            <a:latin typeface="Arial" panose="020B0604020202020204" pitchFamily="34" charset="0"/>
            <a:cs typeface="Arial" panose="020B0604020202020204" pitchFamily="34" charset="0"/>
          </a:defRPr>
        </a:defPPr>
      </a:lstStyle>
    </a:spDef>
  </a:objectDefaults>
  <a:extraClrSchemeLst/>
  <a:extLst>
    <a:ext uri="{05A4C25C-085E-4340-85A3-A5531E510DB2}">
      <thm15:themeFamily xmlns=""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7009</TotalTime>
  <Words>1758</Words>
  <Application>Microsoft Office PowerPoint</Application>
  <PresentationFormat>Custom</PresentationFormat>
  <Paragraphs>125</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Wisp</vt:lpstr>
      <vt:lpstr>PowerPoint Presentation</vt:lpstr>
      <vt:lpstr>MỤC TIÊU</vt:lpstr>
      <vt:lpstr>PowerPoint Presentation</vt:lpstr>
      <vt:lpstr>Vị trí, vai trò của GVCN</vt:lpstr>
      <vt:lpstr>PowerPoint Presentation</vt:lpstr>
      <vt:lpstr>2. Quy trình LGG và một số định hướng LGG trong công tác QL, GDHS của GVCN</vt:lpstr>
      <vt:lpstr>2.1. Quy trình chung của việc LGG trong các HĐGD</vt:lpstr>
      <vt:lpstr>PowerPoint Presentation</vt:lpstr>
      <vt:lpstr>2.2.1. LGG trong tìm hiểu, PL HS</vt:lpstr>
      <vt:lpstr>2.2.2. LGG trong XD tập thể HS vững mạnh, đoàn kết, thân thiện</vt:lpstr>
      <vt:lpstr>a. Các biện pháp phòng ngừa BLHĐTCSG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PHƯƠNG PHÁP NGHIÊN CỨU KHOA HỌC</dc:title>
  <dc:creator>Admin</dc:creator>
  <cp:lastModifiedBy>AutoBVT</cp:lastModifiedBy>
  <cp:revision>329</cp:revision>
  <cp:lastPrinted>2019-11-11T02:52:10Z</cp:lastPrinted>
  <dcterms:created xsi:type="dcterms:W3CDTF">2018-07-23T07:33:32Z</dcterms:created>
  <dcterms:modified xsi:type="dcterms:W3CDTF">2019-11-11T03:09:16Z</dcterms:modified>
</cp:coreProperties>
</file>